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7010400" cy="92964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3B2B1-39E2-47DB-B204-41AB4AA8CD1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76671D-58EE-41B9-9220-8A45E74B3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0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7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0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7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6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3C13-B5EE-4D0C-A39A-F2399029B5F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4B30-7833-445B-B330-BF110B58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mailto:jeffrey.dinkins@fultoncountyga.gov" TargetMode="Externa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2160" y="2844800"/>
            <a:ext cx="10590784" cy="3231578"/>
          </a:xfrm>
        </p:spPr>
        <p:txBody>
          <a:bodyPr>
            <a:normAutofit fontScale="77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endParaRPr lang="en-US" sz="24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en-US" sz="32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</a:rPr>
              <a:t>Congratulations and welcome to Fulton County Government!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endParaRPr lang="en-US" sz="32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</a:rPr>
              <a:t>W e are excited to have you join our team. My name is Jeffrey Dinkins, Sr. and I will serve as your New Employee Orientation Facilitator.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endParaRPr lang="en-US" sz="32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</a:rPr>
              <a:t> If you need any assistance, please contact me via email: </a:t>
            </a:r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  <a:hlinkClick r:id="rId5"/>
              </a:rPr>
              <a:t>jeffrey.dinkins@fultoncountyga.gov</a:t>
            </a:r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</a:rPr>
              <a:t> 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39" y="230188"/>
            <a:ext cx="1036410" cy="134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4625" y="365125"/>
            <a:ext cx="829128" cy="93276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-539987" t="80822" r="184613" b="-192700"/>
          <a:stretch/>
        </p:blipFill>
        <p:spPr>
          <a:xfrm>
            <a:off x="4553713" y="1673352"/>
            <a:ext cx="2706623" cy="4242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5375" y="867288"/>
            <a:ext cx="2447925" cy="1817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9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6"/>
    </mc:Choice>
    <mc:Fallback xmlns="">
      <p:transition spd="slow" advTm="4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58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>Fulton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Dinkins, Jeffrey</dc:creator>
  <cp:lastModifiedBy>Dinkins, Jeffrey</cp:lastModifiedBy>
  <cp:revision>330</cp:revision>
  <cp:lastPrinted>2020-01-06T14:14:47Z</cp:lastPrinted>
  <dcterms:created xsi:type="dcterms:W3CDTF">2019-04-03T19:06:23Z</dcterms:created>
  <dcterms:modified xsi:type="dcterms:W3CDTF">2022-03-23T13:23:59Z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04CFF0C9-EF9D-4BA2-AFCC-33223E9253AB</vt:lpwstr>
  </property>
  <property fmtid="{D5CDD505-2E9C-101B-9397-08002B2CF9AE}" pid="3" name="ArticulatePath">
    <vt:lpwstr>New Employee Orientation 01 2020</vt:lpwstr>
  </property>
</Properties>
</file>