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0" r:id="rId4"/>
    <p:sldId id="263" r:id="rId5"/>
    <p:sldId id="266" r:id="rId6"/>
    <p:sldId id="267" r:id="rId7"/>
    <p:sldId id="265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908" autoAdjust="0"/>
  </p:normalViewPr>
  <p:slideViewPr>
    <p:cSldViewPr snapToGrid="0">
      <p:cViewPr>
        <p:scale>
          <a:sx n="73" d="100"/>
          <a:sy n="73" d="100"/>
        </p:scale>
        <p:origin x="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BDA7C-C167-4408-ADBC-20AA527C49B4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8CAA3-2E93-4E4A-96E5-5DA51DD6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8CAA3-2E93-4E4A-96E5-5DA51DD69E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we talk about cyber security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8CAA3-2E93-4E4A-96E5-5DA51DD69E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2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over if that cup</a:t>
            </a:r>
            <a:r>
              <a:rPr lang="en-US" baseline="0" dirty="0" smtClean="0"/>
              <a:t> of coffee is FREE – why is  information like your credit card, employee ID, password and place of employment required? </a:t>
            </a:r>
          </a:p>
          <a:p>
            <a:r>
              <a:rPr lang="en-US" baseline="0" dirty="0" smtClean="0"/>
              <a:t>Our goal is to help our users identify phishing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8CAA3-2E93-4E4A-96E5-5DA51DD69E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8CAA3-2E93-4E4A-96E5-5DA51DD69E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Little</a:t>
            </a:r>
            <a:r>
              <a:rPr lang="en-US" baseline="0" dirty="0" smtClean="0"/>
              <a:t> bit of information today Security Training &amp; Awareness will be ongoing….  In August we will launch security awareness training  mandatory – but online and just 30 minutes of your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8CAA3-2E93-4E4A-96E5-5DA51DD69E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8CAA3-2E93-4E4A-96E5-5DA51DD69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6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7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1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5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7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1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8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5658-C464-4B6E-AA32-152CD732FF2B}" type="datetimeFigureOut">
              <a:rPr lang="en-US" smtClean="0"/>
              <a:t>12/26/2018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7A17-EF34-40C4-9EEF-B8DF8C23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cole.keaton-hart@fultoncountyg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15" y="0"/>
            <a:ext cx="600398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7207" y="3827253"/>
            <a:ext cx="7848600" cy="1905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Fulton  County   </a:t>
            </a:r>
            <a:r>
              <a:rPr lang="en-US" sz="2800" b="1" dirty="0" err="1" smtClean="0">
                <a:solidFill>
                  <a:schemeClr val="bg1"/>
                </a:solidFill>
              </a:rPr>
              <a:t>Dept</a:t>
            </a:r>
            <a:r>
              <a:rPr lang="en-US" sz="2800" b="1" dirty="0" smtClean="0">
                <a:solidFill>
                  <a:schemeClr val="bg1"/>
                </a:solidFill>
              </a:rPr>
              <a:t>   of    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Information Technology </a:t>
            </a:r>
            <a:b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LOGO Fulton County Fir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22860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099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1" y="1848678"/>
            <a:ext cx="4717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Criminals are </a:t>
            </a:r>
            <a:r>
              <a:rPr lang="en-US" sz="2800" b="1" dirty="0"/>
              <a:t>increasingly </a:t>
            </a:r>
            <a:r>
              <a:rPr lang="en-US" sz="2800" b="1" dirty="0" smtClean="0"/>
              <a:t> using email to target users </a:t>
            </a:r>
          </a:p>
          <a:p>
            <a:r>
              <a:rPr lang="en-US" sz="2800" b="1" dirty="0" smtClean="0"/>
              <a:t>or trick users </a:t>
            </a:r>
            <a:r>
              <a:rPr lang="en-US" sz="2800" b="1" dirty="0"/>
              <a:t>into doing something against </a:t>
            </a:r>
            <a:r>
              <a:rPr lang="en-US" sz="2800" b="1" dirty="0" smtClean="0"/>
              <a:t>his/her </a:t>
            </a:r>
            <a:r>
              <a:rPr lang="en-US" sz="2800" b="1" dirty="0"/>
              <a:t>best </a:t>
            </a:r>
            <a:r>
              <a:rPr lang="en-US" sz="2800" b="1" dirty="0" smtClean="0"/>
              <a:t>interest. 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5" y="1680749"/>
            <a:ext cx="6942475" cy="4124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39377" b="19812"/>
          <a:stretch/>
        </p:blipFill>
        <p:spPr>
          <a:xfrm>
            <a:off x="1698707" y="138637"/>
            <a:ext cx="848524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6811" r="707" b="8841"/>
          <a:stretch/>
        </p:blipFill>
        <p:spPr>
          <a:xfrm>
            <a:off x="0" y="3081129"/>
            <a:ext cx="12105861" cy="304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39377" b="19812"/>
          <a:stretch/>
        </p:blipFill>
        <p:spPr>
          <a:xfrm>
            <a:off x="1810309" y="874643"/>
            <a:ext cx="848524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" y="468253"/>
            <a:ext cx="11979251" cy="6319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124" y="2842951"/>
            <a:ext cx="233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4"/>
                </a:solidFill>
              </a:rPr>
              <a:t>90% </a:t>
            </a:r>
            <a:endParaRPr lang="en-US" sz="9600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4" y="4442790"/>
            <a:ext cx="233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of people who receive phishing emails  which contain a link for 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FREE COFFEE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fall victim to the scam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6124" y="2628106"/>
            <a:ext cx="233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more than …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90" y="-1659836"/>
            <a:ext cx="5370443" cy="53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182562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6" t="20403" r="25326" b="27308"/>
          <a:stretch/>
        </p:blipFill>
        <p:spPr>
          <a:xfrm>
            <a:off x="563878" y="888274"/>
            <a:ext cx="8976416" cy="5317758"/>
          </a:xfrm>
        </p:spPr>
      </p:pic>
      <p:sp>
        <p:nvSpPr>
          <p:cNvPr id="7" name="Rectangle 6"/>
          <p:cNvSpPr/>
          <p:nvPr/>
        </p:nvSpPr>
        <p:spPr>
          <a:xfrm>
            <a:off x="7419703" y="912812"/>
            <a:ext cx="2050868" cy="772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63878" y="431549"/>
            <a:ext cx="10304419" cy="6231208"/>
            <a:chOff x="304825" y="2272712"/>
            <a:chExt cx="10304419" cy="62312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95" t="20317" r="25195" b="26349"/>
            <a:stretch/>
          </p:blipFill>
          <p:spPr>
            <a:xfrm>
              <a:off x="304825" y="2272712"/>
              <a:ext cx="10304419" cy="623120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290560" y="2272712"/>
              <a:ext cx="2318684" cy="7722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17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015" y="0"/>
            <a:ext cx="600398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0301"/>
            <a:ext cx="5897378" cy="47179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058" y="715276"/>
            <a:ext cx="5451898" cy="54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Fulton County IT, Human Resources and Finance (Payroll) will never request employees to provide sensitive or confidential information such bank account information or social security number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email, or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 message.  </a:t>
            </a:r>
            <a:endParaRPr lang="en-US" sz="36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62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46643" y="2980693"/>
            <a:ext cx="9284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+ </a:t>
            </a:r>
            <a:endParaRPr lang="en-US" sz="8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600" r="63100" b="73733"/>
          <a:stretch/>
        </p:blipFill>
        <p:spPr>
          <a:xfrm>
            <a:off x="6699520" y="4877465"/>
            <a:ext cx="5256367" cy="1175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39377" b="19812"/>
          <a:stretch/>
        </p:blipFill>
        <p:spPr>
          <a:xfrm>
            <a:off x="1919640" y="350292"/>
            <a:ext cx="8485241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31" y="1477042"/>
            <a:ext cx="3637721" cy="3637721"/>
          </a:xfrm>
          <a:prstGeom prst="rect">
            <a:avLst/>
          </a:prstGeom>
        </p:spPr>
      </p:pic>
      <p:pic>
        <p:nvPicPr>
          <p:cNvPr id="4" name="Picture 3" descr="LOGO Fulton County Firs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25" y="2377544"/>
            <a:ext cx="22860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158130" y="1600834"/>
            <a:ext cx="491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Berlin Sans FB Demi" panose="020E0802020502020306" pitchFamily="34" charset="0"/>
              </a:rPr>
              <a:t>Awareness Training Program </a:t>
            </a:r>
            <a:endParaRPr lang="en-US" sz="2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233" y="52889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0033" y="0"/>
            <a:ext cx="6271967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 Fulton County Firs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33" y="912813"/>
            <a:ext cx="22860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18866" y="4471833"/>
            <a:ext cx="416530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Nicole Keaton Hart</a:t>
            </a:r>
            <a:endParaRPr lang="en-US" dirty="0"/>
          </a:p>
          <a:p>
            <a:r>
              <a:rPr lang="en-US" b="1" dirty="0"/>
              <a:t>C</a:t>
            </a:r>
            <a:r>
              <a:rPr lang="en-US" b="1" dirty="0" smtClean="0"/>
              <a:t>hief </a:t>
            </a:r>
            <a:r>
              <a:rPr lang="en-US" b="1" dirty="0"/>
              <a:t>Information Officer (CIO)</a:t>
            </a:r>
            <a:endParaRPr lang="en-US" dirty="0"/>
          </a:p>
          <a:p>
            <a:r>
              <a:rPr lang="en-US" dirty="0"/>
              <a:t>Department of Information Technology</a:t>
            </a:r>
          </a:p>
          <a:p>
            <a:r>
              <a:rPr lang="en-US" dirty="0"/>
              <a:t>Fulton County, GA</a:t>
            </a:r>
          </a:p>
          <a:p>
            <a:r>
              <a:rPr lang="en-US" b="1" dirty="0"/>
              <a:t>o</a:t>
            </a:r>
            <a:r>
              <a:rPr lang="en-US" dirty="0"/>
              <a:t> 404.612.0057</a:t>
            </a:r>
          </a:p>
          <a:p>
            <a:r>
              <a:rPr lang="en-US" b="1" dirty="0"/>
              <a:t>e </a:t>
            </a:r>
            <a:r>
              <a:rPr lang="en-US" b="1" u="sng" dirty="0">
                <a:hlinkClick r:id="rId4"/>
              </a:rPr>
              <a:t>nicole.keaton-hart@fultoncountyga.gov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0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194</Words>
  <Application>Microsoft Office PowerPoint</Application>
  <PresentationFormat>Custom</PresentationFormat>
  <Paragraphs>26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</vt:lpstr>
    </vt:vector>
  </TitlesOfParts>
  <Company>Fulton County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Keaton, Nicole</dc:creator>
  <cp:lastModifiedBy>Fulton</cp:lastModifiedBy>
  <cp:revision>32</cp:revision>
  <dcterms:created xsi:type="dcterms:W3CDTF">2018-04-29T13:44:43Z</dcterms:created>
  <dcterms:modified xsi:type="dcterms:W3CDTF">2018-12-26T16:00:24Z</dcterms:modified>
</cp:coreProperties>
</file>