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0" r:id="rId1"/>
  </p:sldMasterIdLst>
  <p:notesMasterIdLst>
    <p:notesMasterId r:id="rId10"/>
  </p:notesMasterIdLst>
  <p:handoutMasterIdLst>
    <p:handoutMasterId r:id="rId11"/>
  </p:handoutMasterIdLst>
  <p:sldIdLst>
    <p:sldId id="359" r:id="rId2"/>
    <p:sldId id="387" r:id="rId3"/>
    <p:sldId id="388" r:id="rId4"/>
    <p:sldId id="389" r:id="rId5"/>
    <p:sldId id="390" r:id="rId6"/>
    <p:sldId id="391" r:id="rId7"/>
    <p:sldId id="393" r:id="rId8"/>
    <p:sldId id="394" r:id="rId9"/>
  </p:sldIdLst>
  <p:sldSz cx="9144000" cy="6858000" type="screen4x3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A0A1DE-4C9E-456C-B64C-1415803BD88E}">
          <p14:sldIdLst>
            <p14:sldId id="359"/>
            <p14:sldId id="387"/>
            <p14:sldId id="388"/>
            <p14:sldId id="389"/>
            <p14:sldId id="390"/>
            <p14:sldId id="391"/>
            <p14:sldId id="393"/>
            <p14:sldId id="394"/>
          </p14:sldIdLst>
        </p14:section>
        <p14:section name="Untitled Section" id="{D0918A7C-11DC-49BC-B18B-A42551BE1D8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C197B1-8A32-40A5-9129-90D61BB47869}" v="33" dt="2023-03-22T21:03:06.2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05" autoAdjust="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ay, Nadine" userId="1e93a49d-01fc-43ea-9959-cb9fd9ea82b5" providerId="ADAL" clId="{9BC197B1-8A32-40A5-9129-90D61BB47869}"/>
    <pc:docChg chg="undo custSel addSld delSld modSld modSection">
      <pc:chgData name="Lindsay, Nadine" userId="1e93a49d-01fc-43ea-9959-cb9fd9ea82b5" providerId="ADAL" clId="{9BC197B1-8A32-40A5-9129-90D61BB47869}" dt="2023-03-22T21:03:06.268" v="453" actId="14100"/>
      <pc:docMkLst>
        <pc:docMk/>
      </pc:docMkLst>
      <pc:sldChg chg="modSp mod">
        <pc:chgData name="Lindsay, Nadine" userId="1e93a49d-01fc-43ea-9959-cb9fd9ea82b5" providerId="ADAL" clId="{9BC197B1-8A32-40A5-9129-90D61BB47869}" dt="2023-03-21T15:34:21.379" v="10" actId="20577"/>
        <pc:sldMkLst>
          <pc:docMk/>
          <pc:sldMk cId="2006703737" sldId="359"/>
        </pc:sldMkLst>
        <pc:spChg chg="mod">
          <ac:chgData name="Lindsay, Nadine" userId="1e93a49d-01fc-43ea-9959-cb9fd9ea82b5" providerId="ADAL" clId="{9BC197B1-8A32-40A5-9129-90D61BB47869}" dt="2023-03-21T15:34:21.379" v="10" actId="20577"/>
          <ac:spMkLst>
            <pc:docMk/>
            <pc:sldMk cId="2006703737" sldId="359"/>
            <ac:spMk id="22" creationId="{00000000-0000-0000-0000-000000000000}"/>
          </ac:spMkLst>
        </pc:spChg>
      </pc:sldChg>
      <pc:sldChg chg="modSp mod">
        <pc:chgData name="Lindsay, Nadine" userId="1e93a49d-01fc-43ea-9959-cb9fd9ea82b5" providerId="ADAL" clId="{9BC197B1-8A32-40A5-9129-90D61BB47869}" dt="2023-03-21T15:34:57.522" v="18" actId="20577"/>
        <pc:sldMkLst>
          <pc:docMk/>
          <pc:sldMk cId="625087150" sldId="387"/>
        </pc:sldMkLst>
        <pc:spChg chg="mod">
          <ac:chgData name="Lindsay, Nadine" userId="1e93a49d-01fc-43ea-9959-cb9fd9ea82b5" providerId="ADAL" clId="{9BC197B1-8A32-40A5-9129-90D61BB47869}" dt="2023-03-21T15:34:57.522" v="18" actId="20577"/>
          <ac:spMkLst>
            <pc:docMk/>
            <pc:sldMk cId="625087150" sldId="387"/>
            <ac:spMk id="3" creationId="{00000000-0000-0000-0000-000000000000}"/>
          </ac:spMkLst>
        </pc:spChg>
      </pc:sldChg>
      <pc:sldChg chg="addSp delSp modSp mod">
        <pc:chgData name="Lindsay, Nadine" userId="1e93a49d-01fc-43ea-9959-cb9fd9ea82b5" providerId="ADAL" clId="{9BC197B1-8A32-40A5-9129-90D61BB47869}" dt="2023-03-21T15:41:24.817" v="75" actId="14100"/>
        <pc:sldMkLst>
          <pc:docMk/>
          <pc:sldMk cId="3326839668" sldId="388"/>
        </pc:sldMkLst>
        <pc:spChg chg="mod">
          <ac:chgData name="Lindsay, Nadine" userId="1e93a49d-01fc-43ea-9959-cb9fd9ea82b5" providerId="ADAL" clId="{9BC197B1-8A32-40A5-9129-90D61BB47869}" dt="2023-03-21T15:41:07.861" v="72" actId="1076"/>
          <ac:spMkLst>
            <pc:docMk/>
            <pc:sldMk cId="3326839668" sldId="388"/>
            <ac:spMk id="13" creationId="{00000000-0000-0000-0000-000000000000}"/>
          </ac:spMkLst>
        </pc:spChg>
        <pc:picChg chg="add del mod">
          <ac:chgData name="Lindsay, Nadine" userId="1e93a49d-01fc-43ea-9959-cb9fd9ea82b5" providerId="ADAL" clId="{9BC197B1-8A32-40A5-9129-90D61BB47869}" dt="2023-03-21T15:40:56.860" v="67" actId="478"/>
          <ac:picMkLst>
            <pc:docMk/>
            <pc:sldMk cId="3326839668" sldId="388"/>
            <ac:picMk id="14" creationId="{510A4998-BDBF-449C-BFEB-A86F907ECFB0}"/>
          </ac:picMkLst>
        </pc:picChg>
        <pc:picChg chg="add del">
          <ac:chgData name="Lindsay, Nadine" userId="1e93a49d-01fc-43ea-9959-cb9fd9ea82b5" providerId="ADAL" clId="{9BC197B1-8A32-40A5-9129-90D61BB47869}" dt="2023-03-21T15:40:56.860" v="67" actId="478"/>
          <ac:picMkLst>
            <pc:docMk/>
            <pc:sldMk cId="3326839668" sldId="388"/>
            <ac:picMk id="1026" creationId="{67374B3B-4980-456A-8593-9971C54FEFD5}"/>
          </ac:picMkLst>
        </pc:picChg>
        <pc:picChg chg="add mod">
          <ac:chgData name="Lindsay, Nadine" userId="1e93a49d-01fc-43ea-9959-cb9fd9ea82b5" providerId="ADAL" clId="{9BC197B1-8A32-40A5-9129-90D61BB47869}" dt="2023-03-21T15:41:24.817" v="75" actId="14100"/>
          <ac:picMkLst>
            <pc:docMk/>
            <pc:sldMk cId="3326839668" sldId="388"/>
            <ac:picMk id="1028" creationId="{24F44824-C025-463D-8FA7-E552947C2869}"/>
          </ac:picMkLst>
        </pc:picChg>
      </pc:sldChg>
      <pc:sldChg chg="modSp mod">
        <pc:chgData name="Lindsay, Nadine" userId="1e93a49d-01fc-43ea-9959-cb9fd9ea82b5" providerId="ADAL" clId="{9BC197B1-8A32-40A5-9129-90D61BB47869}" dt="2023-03-21T15:44:39.179" v="105" actId="20577"/>
        <pc:sldMkLst>
          <pc:docMk/>
          <pc:sldMk cId="2724197252" sldId="389"/>
        </pc:sldMkLst>
        <pc:spChg chg="mod">
          <ac:chgData name="Lindsay, Nadine" userId="1e93a49d-01fc-43ea-9959-cb9fd9ea82b5" providerId="ADAL" clId="{9BC197B1-8A32-40A5-9129-90D61BB47869}" dt="2023-03-21T15:44:39.179" v="105" actId="20577"/>
          <ac:spMkLst>
            <pc:docMk/>
            <pc:sldMk cId="2724197252" sldId="389"/>
            <ac:spMk id="13" creationId="{00000000-0000-0000-0000-000000000000}"/>
          </ac:spMkLst>
        </pc:spChg>
      </pc:sldChg>
      <pc:sldChg chg="addSp modSp mod">
        <pc:chgData name="Lindsay, Nadine" userId="1e93a49d-01fc-43ea-9959-cb9fd9ea82b5" providerId="ADAL" clId="{9BC197B1-8A32-40A5-9129-90D61BB47869}" dt="2023-03-21T20:36:50.405" v="423" actId="20577"/>
        <pc:sldMkLst>
          <pc:docMk/>
          <pc:sldMk cId="1840944932" sldId="390"/>
        </pc:sldMkLst>
        <pc:spChg chg="mod">
          <ac:chgData name="Lindsay, Nadine" userId="1e93a49d-01fc-43ea-9959-cb9fd9ea82b5" providerId="ADAL" clId="{9BC197B1-8A32-40A5-9129-90D61BB47869}" dt="2023-03-21T15:44:04.902" v="101" actId="20577"/>
          <ac:spMkLst>
            <pc:docMk/>
            <pc:sldMk cId="1840944932" sldId="390"/>
            <ac:spMk id="3" creationId="{00000000-0000-0000-0000-000000000000}"/>
          </ac:spMkLst>
        </pc:spChg>
        <pc:graphicFrameChg chg="modGraphic">
          <ac:chgData name="Lindsay, Nadine" userId="1e93a49d-01fc-43ea-9959-cb9fd9ea82b5" providerId="ADAL" clId="{9BC197B1-8A32-40A5-9129-90D61BB47869}" dt="2023-03-21T20:36:50.405" v="423" actId="20577"/>
          <ac:graphicFrameMkLst>
            <pc:docMk/>
            <pc:sldMk cId="1840944932" sldId="390"/>
            <ac:graphicFrameMk id="11" creationId="{00000000-0000-0000-0000-000000000000}"/>
          </ac:graphicFrameMkLst>
        </pc:graphicFrameChg>
        <pc:picChg chg="add mod">
          <ac:chgData name="Lindsay, Nadine" userId="1e93a49d-01fc-43ea-9959-cb9fd9ea82b5" providerId="ADAL" clId="{9BC197B1-8A32-40A5-9129-90D61BB47869}" dt="2023-03-21T15:43:38.594" v="88" actId="1076"/>
          <ac:picMkLst>
            <pc:docMk/>
            <pc:sldMk cId="1840944932" sldId="390"/>
            <ac:picMk id="2050" creationId="{59225DAC-617D-4C8E-9462-53F3B64CBF87}"/>
          </ac:picMkLst>
        </pc:picChg>
      </pc:sldChg>
      <pc:sldChg chg="modSp mod">
        <pc:chgData name="Lindsay, Nadine" userId="1e93a49d-01fc-43ea-9959-cb9fd9ea82b5" providerId="ADAL" clId="{9BC197B1-8A32-40A5-9129-90D61BB47869}" dt="2023-03-21T20:36:57.419" v="425" actId="20577"/>
        <pc:sldMkLst>
          <pc:docMk/>
          <pc:sldMk cId="2161064303" sldId="391"/>
        </pc:sldMkLst>
        <pc:spChg chg="mod">
          <ac:chgData name="Lindsay, Nadine" userId="1e93a49d-01fc-43ea-9959-cb9fd9ea82b5" providerId="ADAL" clId="{9BC197B1-8A32-40A5-9129-90D61BB47869}" dt="2023-03-21T15:47:01.165" v="126" actId="20577"/>
          <ac:spMkLst>
            <pc:docMk/>
            <pc:sldMk cId="2161064303" sldId="391"/>
            <ac:spMk id="3" creationId="{00000000-0000-0000-0000-000000000000}"/>
          </ac:spMkLst>
        </pc:spChg>
        <pc:graphicFrameChg chg="modGraphic">
          <ac:chgData name="Lindsay, Nadine" userId="1e93a49d-01fc-43ea-9959-cb9fd9ea82b5" providerId="ADAL" clId="{9BC197B1-8A32-40A5-9129-90D61BB47869}" dt="2023-03-21T20:36:57.419" v="425" actId="20577"/>
          <ac:graphicFrameMkLst>
            <pc:docMk/>
            <pc:sldMk cId="2161064303" sldId="391"/>
            <ac:graphicFrameMk id="11" creationId="{00000000-0000-0000-0000-000000000000}"/>
          </ac:graphicFrameMkLst>
        </pc:graphicFrameChg>
      </pc:sldChg>
      <pc:sldChg chg="new del">
        <pc:chgData name="Lindsay, Nadine" userId="1e93a49d-01fc-43ea-9959-cb9fd9ea82b5" providerId="ADAL" clId="{9BC197B1-8A32-40A5-9129-90D61BB47869}" dt="2023-03-21T15:47:21.143" v="129" actId="47"/>
        <pc:sldMkLst>
          <pc:docMk/>
          <pc:sldMk cId="921145235" sldId="392"/>
        </pc:sldMkLst>
      </pc:sldChg>
      <pc:sldChg chg="addSp modSp add mod modClrScheme chgLayout">
        <pc:chgData name="Lindsay, Nadine" userId="1e93a49d-01fc-43ea-9959-cb9fd9ea82b5" providerId="ADAL" clId="{9BC197B1-8A32-40A5-9129-90D61BB47869}" dt="2023-03-22T21:01:09.373" v="445" actId="255"/>
        <pc:sldMkLst>
          <pc:docMk/>
          <pc:sldMk cId="3837167962" sldId="393"/>
        </pc:sldMkLst>
        <pc:spChg chg="mod ord">
          <ac:chgData name="Lindsay, Nadine" userId="1e93a49d-01fc-43ea-9959-cb9fd9ea82b5" providerId="ADAL" clId="{9BC197B1-8A32-40A5-9129-90D61BB47869}" dt="2023-03-22T20:57:27.103" v="431" actId="700"/>
          <ac:spMkLst>
            <pc:docMk/>
            <pc:sldMk cId="3837167962" sldId="393"/>
            <ac:spMk id="2" creationId="{00000000-0000-0000-0000-000000000000}"/>
          </ac:spMkLst>
        </pc:spChg>
        <pc:spChg chg="mod ord">
          <ac:chgData name="Lindsay, Nadine" userId="1e93a49d-01fc-43ea-9959-cb9fd9ea82b5" providerId="ADAL" clId="{9BC197B1-8A32-40A5-9129-90D61BB47869}" dt="2023-03-22T21:00:34.989" v="441" actId="14100"/>
          <ac:spMkLst>
            <pc:docMk/>
            <pc:sldMk cId="3837167962" sldId="393"/>
            <ac:spMk id="3" creationId="{00000000-0000-0000-0000-000000000000}"/>
          </ac:spMkLst>
        </pc:spChg>
        <pc:spChg chg="add mod">
          <ac:chgData name="Lindsay, Nadine" userId="1e93a49d-01fc-43ea-9959-cb9fd9ea82b5" providerId="ADAL" clId="{9BC197B1-8A32-40A5-9129-90D61BB47869}" dt="2023-03-22T21:01:09.373" v="445" actId="255"/>
          <ac:spMkLst>
            <pc:docMk/>
            <pc:sldMk cId="3837167962" sldId="393"/>
            <ac:spMk id="13" creationId="{23432344-58D9-455D-B319-766471B602D7}"/>
          </ac:spMkLst>
        </pc:spChg>
        <pc:graphicFrameChg chg="modGraphic">
          <ac:chgData name="Lindsay, Nadine" userId="1e93a49d-01fc-43ea-9959-cb9fd9ea82b5" providerId="ADAL" clId="{9BC197B1-8A32-40A5-9129-90D61BB47869}" dt="2023-03-21T20:37:04.727" v="427" actId="20577"/>
          <ac:graphicFrameMkLst>
            <pc:docMk/>
            <pc:sldMk cId="3837167962" sldId="393"/>
            <ac:graphicFrameMk id="11" creationId="{00000000-0000-0000-0000-000000000000}"/>
          </ac:graphicFrameMkLst>
        </pc:graphicFrameChg>
      </pc:sldChg>
      <pc:sldChg chg="addSp delSp modSp add mod modClrScheme chgLayout">
        <pc:chgData name="Lindsay, Nadine" userId="1e93a49d-01fc-43ea-9959-cb9fd9ea82b5" providerId="ADAL" clId="{9BC197B1-8A32-40A5-9129-90D61BB47869}" dt="2023-03-22T21:03:06.268" v="453" actId="14100"/>
        <pc:sldMkLst>
          <pc:docMk/>
          <pc:sldMk cId="3963994536" sldId="394"/>
        </pc:sldMkLst>
        <pc:spChg chg="mod ord">
          <ac:chgData name="Lindsay, Nadine" userId="1e93a49d-01fc-43ea-9959-cb9fd9ea82b5" providerId="ADAL" clId="{9BC197B1-8A32-40A5-9129-90D61BB47869}" dt="2023-03-21T20:35:15.032" v="407" actId="20577"/>
          <ac:spMkLst>
            <pc:docMk/>
            <pc:sldMk cId="3963994536" sldId="394"/>
            <ac:spMk id="2" creationId="{00000000-0000-0000-0000-000000000000}"/>
          </ac:spMkLst>
        </pc:spChg>
        <pc:spChg chg="mod ord">
          <ac:chgData name="Lindsay, Nadine" userId="1e93a49d-01fc-43ea-9959-cb9fd9ea82b5" providerId="ADAL" clId="{9BC197B1-8A32-40A5-9129-90D61BB47869}" dt="2023-03-22T21:02:57.388" v="451" actId="255"/>
          <ac:spMkLst>
            <pc:docMk/>
            <pc:sldMk cId="3963994536" sldId="394"/>
            <ac:spMk id="3" creationId="{00000000-0000-0000-0000-000000000000}"/>
          </ac:spMkLst>
        </pc:spChg>
        <pc:spChg chg="add del mod ord">
          <ac:chgData name="Lindsay, Nadine" userId="1e93a49d-01fc-43ea-9959-cb9fd9ea82b5" providerId="ADAL" clId="{9BC197B1-8A32-40A5-9129-90D61BB47869}" dt="2023-03-21T15:49:35.752" v="182" actId="700"/>
          <ac:spMkLst>
            <pc:docMk/>
            <pc:sldMk cId="3963994536" sldId="394"/>
            <ac:spMk id="4" creationId="{80B134D4-69C2-4714-A90B-8D7DE14654BF}"/>
          </ac:spMkLst>
        </pc:spChg>
        <pc:spChg chg="mod">
          <ac:chgData name="Lindsay, Nadine" userId="1e93a49d-01fc-43ea-9959-cb9fd9ea82b5" providerId="ADAL" clId="{9BC197B1-8A32-40A5-9129-90D61BB47869}" dt="2023-03-21T20:35:09.663" v="403" actId="1076"/>
          <ac:spMkLst>
            <pc:docMk/>
            <pc:sldMk cId="3963994536" sldId="394"/>
            <ac:spMk id="7" creationId="{00000000-0000-0000-0000-000000000000}"/>
          </ac:spMkLst>
        </pc:spChg>
        <pc:spChg chg="mod">
          <ac:chgData name="Lindsay, Nadine" userId="1e93a49d-01fc-43ea-9959-cb9fd9ea82b5" providerId="ADAL" clId="{9BC197B1-8A32-40A5-9129-90D61BB47869}" dt="2023-03-21T20:35:09.663" v="403" actId="1076"/>
          <ac:spMkLst>
            <pc:docMk/>
            <pc:sldMk cId="3963994536" sldId="394"/>
            <ac:spMk id="8" creationId="{00000000-0000-0000-0000-000000000000}"/>
          </ac:spMkLst>
        </pc:spChg>
        <pc:spChg chg="mod">
          <ac:chgData name="Lindsay, Nadine" userId="1e93a49d-01fc-43ea-9959-cb9fd9ea82b5" providerId="ADAL" clId="{9BC197B1-8A32-40A5-9129-90D61BB47869}" dt="2023-03-21T20:35:09.663" v="403" actId="1076"/>
          <ac:spMkLst>
            <pc:docMk/>
            <pc:sldMk cId="3963994536" sldId="394"/>
            <ac:spMk id="9" creationId="{00000000-0000-0000-0000-000000000000}"/>
          </ac:spMkLst>
        </pc:spChg>
        <pc:spChg chg="add del mod">
          <ac:chgData name="Lindsay, Nadine" userId="1e93a49d-01fc-43ea-9959-cb9fd9ea82b5" providerId="ADAL" clId="{9BC197B1-8A32-40A5-9129-90D61BB47869}" dt="2023-03-21T20:25:29.737" v="186" actId="22"/>
          <ac:spMkLst>
            <pc:docMk/>
            <pc:sldMk cId="3963994536" sldId="394"/>
            <ac:spMk id="13" creationId="{E531AE18-C9AA-4E80-96F9-1900958F6EF2}"/>
          </ac:spMkLst>
        </pc:spChg>
        <pc:spChg chg="add del mod ord">
          <ac:chgData name="Lindsay, Nadine" userId="1e93a49d-01fc-43ea-9959-cb9fd9ea82b5" providerId="ADAL" clId="{9BC197B1-8A32-40A5-9129-90D61BB47869}" dt="2023-03-21T20:25:42.659" v="188" actId="700"/>
          <ac:spMkLst>
            <pc:docMk/>
            <pc:sldMk cId="3963994536" sldId="394"/>
            <ac:spMk id="14" creationId="{017B8ED8-6508-4F9B-8970-2A9609BDFA26}"/>
          </ac:spMkLst>
        </pc:spChg>
        <pc:spChg chg="add del mod ord">
          <ac:chgData name="Lindsay, Nadine" userId="1e93a49d-01fc-43ea-9959-cb9fd9ea82b5" providerId="ADAL" clId="{9BC197B1-8A32-40A5-9129-90D61BB47869}" dt="2023-03-21T20:35:35.684" v="408"/>
          <ac:spMkLst>
            <pc:docMk/>
            <pc:sldMk cId="3963994536" sldId="394"/>
            <ac:spMk id="15" creationId="{85A7160E-622E-4A65-956F-FA872498A053}"/>
          </ac:spMkLst>
        </pc:spChg>
        <pc:grpChg chg="mod">
          <ac:chgData name="Lindsay, Nadine" userId="1e93a49d-01fc-43ea-9959-cb9fd9ea82b5" providerId="ADAL" clId="{9BC197B1-8A32-40A5-9129-90D61BB47869}" dt="2023-03-21T20:35:09.663" v="403" actId="1076"/>
          <ac:grpSpMkLst>
            <pc:docMk/>
            <pc:sldMk cId="3963994536" sldId="394"/>
            <ac:grpSpMk id="5" creationId="{00000000-0000-0000-0000-000000000000}"/>
          </ac:grpSpMkLst>
        </pc:grpChg>
        <pc:grpChg chg="mod">
          <ac:chgData name="Lindsay, Nadine" userId="1e93a49d-01fc-43ea-9959-cb9fd9ea82b5" providerId="ADAL" clId="{9BC197B1-8A32-40A5-9129-90D61BB47869}" dt="2023-03-21T20:35:09.663" v="403" actId="1076"/>
          <ac:grpSpMkLst>
            <pc:docMk/>
            <pc:sldMk cId="3963994536" sldId="394"/>
            <ac:grpSpMk id="10" creationId="{00000000-0000-0000-0000-000000000000}"/>
          </ac:grpSpMkLst>
        </pc:grpChg>
        <pc:grpChg chg="mod">
          <ac:chgData name="Lindsay, Nadine" userId="1e93a49d-01fc-43ea-9959-cb9fd9ea82b5" providerId="ADAL" clId="{9BC197B1-8A32-40A5-9129-90D61BB47869}" dt="2023-03-21T20:35:09.663" v="403" actId="1076"/>
          <ac:grpSpMkLst>
            <pc:docMk/>
            <pc:sldMk cId="3963994536" sldId="394"/>
            <ac:grpSpMk id="12" creationId="{00000000-0000-0000-0000-000000000000}"/>
          </ac:grpSpMkLst>
        </pc:grpChg>
        <pc:graphicFrameChg chg="modGraphic">
          <ac:chgData name="Lindsay, Nadine" userId="1e93a49d-01fc-43ea-9959-cb9fd9ea82b5" providerId="ADAL" clId="{9BC197B1-8A32-40A5-9129-90D61BB47869}" dt="2023-03-21T20:37:19.335" v="429" actId="20577"/>
          <ac:graphicFrameMkLst>
            <pc:docMk/>
            <pc:sldMk cId="3963994536" sldId="394"/>
            <ac:graphicFrameMk id="11" creationId="{00000000-0000-0000-0000-000000000000}"/>
          </ac:graphicFrameMkLst>
        </pc:graphicFrameChg>
        <pc:picChg chg="mod">
          <ac:chgData name="Lindsay, Nadine" userId="1e93a49d-01fc-43ea-9959-cb9fd9ea82b5" providerId="ADAL" clId="{9BC197B1-8A32-40A5-9129-90D61BB47869}" dt="2023-03-21T20:35:09.663" v="403" actId="1076"/>
          <ac:picMkLst>
            <pc:docMk/>
            <pc:sldMk cId="3963994536" sldId="394"/>
            <ac:picMk id="6" creationId="{00000000-0000-0000-0000-000000000000}"/>
          </ac:picMkLst>
        </pc:picChg>
        <pc:picChg chg="add mod">
          <ac:chgData name="Lindsay, Nadine" userId="1e93a49d-01fc-43ea-9959-cb9fd9ea82b5" providerId="ADAL" clId="{9BC197B1-8A32-40A5-9129-90D61BB47869}" dt="2023-03-22T21:03:06.268" v="453" actId="14100"/>
          <ac:picMkLst>
            <pc:docMk/>
            <pc:sldMk cId="3963994536" sldId="394"/>
            <ac:picMk id="1026" creationId="{0594B499-D6F8-464E-B30C-21326D8549F2}"/>
          </ac:picMkLst>
        </pc:picChg>
      </pc:sldChg>
      <pc:sldChg chg="new del">
        <pc:chgData name="Lindsay, Nadine" userId="1e93a49d-01fc-43ea-9959-cb9fd9ea82b5" providerId="ADAL" clId="{9BC197B1-8A32-40A5-9129-90D61BB47869}" dt="2023-03-21T20:25:49.059" v="190" actId="680"/>
        <pc:sldMkLst>
          <pc:docMk/>
          <pc:sldMk cId="1869198658" sldId="3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9282" cy="742169"/>
          </a:xfrm>
          <a:prstGeom prst="rect">
            <a:avLst/>
          </a:prstGeom>
        </p:spPr>
        <p:txBody>
          <a:bodyPr vert="horz" lIns="135020" tIns="67510" rIns="135020" bIns="67510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1"/>
            <a:ext cx="4029282" cy="742169"/>
          </a:xfrm>
          <a:prstGeom prst="rect">
            <a:avLst/>
          </a:prstGeom>
        </p:spPr>
        <p:txBody>
          <a:bodyPr vert="horz" lIns="135020" tIns="67510" rIns="135020" bIns="67510" rtlCol="0"/>
          <a:lstStyle>
            <a:lvl1pPr algn="r">
              <a:defRPr sz="1800"/>
            </a:lvl1pPr>
          </a:lstStyle>
          <a:p>
            <a:fld id="{1262F475-D8A7-4321-8713-8BDBBEC25307}" type="datetimeFigureOut">
              <a:rPr lang="en-US" smtClean="0"/>
              <a:t>3/22/2023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4040632"/>
            <a:ext cx="4029282" cy="742169"/>
          </a:xfrm>
          <a:prstGeom prst="rect">
            <a:avLst/>
          </a:prstGeom>
        </p:spPr>
        <p:txBody>
          <a:bodyPr vert="horz" lIns="135020" tIns="67510" rIns="135020" bIns="67510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14040632"/>
            <a:ext cx="4029282" cy="742169"/>
          </a:xfrm>
          <a:prstGeom prst="rect">
            <a:avLst/>
          </a:prstGeom>
        </p:spPr>
        <p:txBody>
          <a:bodyPr vert="horz" lIns="135020" tIns="67510" rIns="135020" bIns="67510" rtlCol="0" anchor="b"/>
          <a:lstStyle>
            <a:lvl1pPr algn="r">
              <a:defRPr sz="1800"/>
            </a:lvl1pPr>
          </a:lstStyle>
          <a:p>
            <a:fld id="{11BD1995-8359-4087-A96C-211A7413FE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660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7666" cy="741708"/>
          </a:xfrm>
          <a:prstGeom prst="rect">
            <a:avLst/>
          </a:prstGeom>
        </p:spPr>
        <p:txBody>
          <a:bodyPr vert="horz" lIns="136525" tIns="68263" rIns="136525" bIns="68263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624" y="1"/>
            <a:ext cx="4027664" cy="741708"/>
          </a:xfrm>
          <a:prstGeom prst="rect">
            <a:avLst/>
          </a:prstGeom>
        </p:spPr>
        <p:txBody>
          <a:bodyPr vert="horz" lIns="136525" tIns="68263" rIns="136525" bIns="68263" rtlCol="0"/>
          <a:lstStyle>
            <a:lvl1pPr algn="r">
              <a:defRPr sz="1800"/>
            </a:lvl1pPr>
          </a:lstStyle>
          <a:p>
            <a:fld id="{CF2B9404-B0A5-4D81-B216-A30DE7BB7C95}" type="datetimeFigureOut">
              <a:rPr lang="en-US" smtClean="0"/>
              <a:t>3/22/2023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20800" y="1847850"/>
            <a:ext cx="6654800" cy="499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525" tIns="68263" rIns="136525" bIns="6826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6" y="7114223"/>
            <a:ext cx="7435851" cy="5820728"/>
          </a:xfrm>
          <a:prstGeom prst="rect">
            <a:avLst/>
          </a:prstGeom>
        </p:spPr>
        <p:txBody>
          <a:bodyPr vert="horz" lIns="136525" tIns="68263" rIns="136525" bIns="6826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4041100"/>
            <a:ext cx="4027666" cy="741707"/>
          </a:xfrm>
          <a:prstGeom prst="rect">
            <a:avLst/>
          </a:prstGeom>
        </p:spPr>
        <p:txBody>
          <a:bodyPr vert="horz" lIns="136525" tIns="68263" rIns="136525" bIns="68263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624" y="14041100"/>
            <a:ext cx="4027664" cy="741707"/>
          </a:xfrm>
          <a:prstGeom prst="rect">
            <a:avLst/>
          </a:prstGeom>
        </p:spPr>
        <p:txBody>
          <a:bodyPr vert="horz" lIns="136525" tIns="68263" rIns="136525" bIns="68263" rtlCol="0" anchor="b"/>
          <a:lstStyle>
            <a:lvl1pPr algn="r">
              <a:defRPr sz="1800"/>
            </a:lvl1pPr>
          </a:lstStyle>
          <a:p>
            <a:fld id="{E7E88DAA-8309-4D7C-8B1D-0ED89A0EDF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7069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88DAA-8309-4D7C-8B1D-0ED89A0EDF5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653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1E1B7-7BB0-4110-854C-4C3C93B556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8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07A2-1EE7-41FD-87C1-6FE50B7CC0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34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2B58-0795-4B75-B38F-8430008BE0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7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492C-629B-481B-8FE5-02E6877FD5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2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96EB-8D08-4CBA-943A-22D69A4AB94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92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3E3B-C335-45C9-BCCD-03F8307326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30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74DD-5E82-4BE5-BA95-5638BAB856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26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3E35-6C48-4183-9BF2-4A320510CB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1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A2F7-8C2A-4D60-8DDC-65EEEF965B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6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1F498-2CED-44F5-8230-95FA8FFC5C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79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CAC9-F370-466F-9538-5403FD850D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05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75619-AD36-4943-AA70-0D092790F4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8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395177"/>
            <a:ext cx="9153045" cy="6685738"/>
            <a:chOff x="-2" y="-127962"/>
            <a:chExt cx="9153045" cy="6685738"/>
          </a:xfrm>
        </p:grpSpPr>
        <p:pic>
          <p:nvPicPr>
            <p:cNvPr id="15" name="Picture 2" descr="Fulton County Government, Atlanta GA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780"/>
            <a:stretch/>
          </p:blipFill>
          <p:spPr bwMode="auto">
            <a:xfrm>
              <a:off x="1" y="-70739"/>
              <a:ext cx="9153042" cy="6607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0"/>
            <p:cNvGrpSpPr/>
            <p:nvPr/>
          </p:nvGrpSpPr>
          <p:grpSpPr>
            <a:xfrm>
              <a:off x="-2" y="-127962"/>
              <a:ext cx="9144002" cy="6664954"/>
              <a:chOff x="-2" y="-56602"/>
              <a:chExt cx="9144002" cy="652223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-2" y="-28301"/>
                <a:ext cx="3392621" cy="6493933"/>
                <a:chOff x="-2" y="-28301"/>
                <a:chExt cx="3392621" cy="6493933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0" y="5453269"/>
                  <a:ext cx="3392619" cy="1012363"/>
                </a:xfrm>
                <a:custGeom>
                  <a:avLst/>
                  <a:gdLst>
                    <a:gd name="connsiteX0" fmla="*/ 0 w 3392619"/>
                    <a:gd name="connsiteY0" fmla="*/ 0 h 1032932"/>
                    <a:gd name="connsiteX1" fmla="*/ 3392619 w 3392619"/>
                    <a:gd name="connsiteY1" fmla="*/ 0 h 1032932"/>
                    <a:gd name="connsiteX2" fmla="*/ 3392619 w 3392619"/>
                    <a:gd name="connsiteY2" fmla="*/ 1032932 h 1032932"/>
                    <a:gd name="connsiteX3" fmla="*/ 0 w 3392619"/>
                    <a:gd name="connsiteY3" fmla="*/ 1032932 h 1032932"/>
                    <a:gd name="connsiteX4" fmla="*/ 0 w 3392619"/>
                    <a:gd name="connsiteY4" fmla="*/ 0 h 1032932"/>
                    <a:gd name="connsiteX0" fmla="*/ 0 w 3392619"/>
                    <a:gd name="connsiteY0" fmla="*/ 26504 h 1059436"/>
                    <a:gd name="connsiteX1" fmla="*/ 3081192 w 3392619"/>
                    <a:gd name="connsiteY1" fmla="*/ 0 h 1059436"/>
                    <a:gd name="connsiteX2" fmla="*/ 3392619 w 3392619"/>
                    <a:gd name="connsiteY2" fmla="*/ 1059436 h 1059436"/>
                    <a:gd name="connsiteX3" fmla="*/ 0 w 3392619"/>
                    <a:gd name="connsiteY3" fmla="*/ 1059436 h 1059436"/>
                    <a:gd name="connsiteX4" fmla="*/ 0 w 3392619"/>
                    <a:gd name="connsiteY4" fmla="*/ 26504 h 1059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92619" h="1059436">
                      <a:moveTo>
                        <a:pt x="0" y="26504"/>
                      </a:moveTo>
                      <a:lnTo>
                        <a:pt x="3081192" y="0"/>
                      </a:lnTo>
                      <a:lnTo>
                        <a:pt x="3392619" y="1059436"/>
                      </a:lnTo>
                      <a:lnTo>
                        <a:pt x="0" y="1059436"/>
                      </a:lnTo>
                      <a:lnTo>
                        <a:pt x="0" y="2650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-2" y="-28301"/>
                  <a:ext cx="3392621" cy="5508075"/>
                </a:xfrm>
                <a:custGeom>
                  <a:avLst/>
                  <a:gdLst>
                    <a:gd name="connsiteX0" fmla="*/ 0 w 9144000"/>
                    <a:gd name="connsiteY0" fmla="*/ 0 h 6858001"/>
                    <a:gd name="connsiteX1" fmla="*/ 9144000 w 9144000"/>
                    <a:gd name="connsiteY1" fmla="*/ 0 h 6858001"/>
                    <a:gd name="connsiteX2" fmla="*/ 9144000 w 9144000"/>
                    <a:gd name="connsiteY2" fmla="*/ 6858001 h 6858001"/>
                    <a:gd name="connsiteX3" fmla="*/ 0 w 9144000"/>
                    <a:gd name="connsiteY3" fmla="*/ 6858001 h 6858001"/>
                    <a:gd name="connsiteX4" fmla="*/ 0 w 9144000"/>
                    <a:gd name="connsiteY4" fmla="*/ 0 h 6858001"/>
                    <a:gd name="connsiteX0" fmla="*/ 0 w 9144000"/>
                    <a:gd name="connsiteY0" fmla="*/ 0 h 6858001"/>
                    <a:gd name="connsiteX1" fmla="*/ 9144000 w 9144000"/>
                    <a:gd name="connsiteY1" fmla="*/ 0 h 6858001"/>
                    <a:gd name="connsiteX2" fmla="*/ 4946469 w 9144000"/>
                    <a:gd name="connsiteY2" fmla="*/ 6849293 h 6858001"/>
                    <a:gd name="connsiteX3" fmla="*/ 0 w 9144000"/>
                    <a:gd name="connsiteY3" fmla="*/ 6858001 h 6858001"/>
                    <a:gd name="connsiteX4" fmla="*/ 0 w 9144000"/>
                    <a:gd name="connsiteY4" fmla="*/ 0 h 6858001"/>
                    <a:gd name="connsiteX0" fmla="*/ 0 w 4946469"/>
                    <a:gd name="connsiteY0" fmla="*/ 0 h 6858001"/>
                    <a:gd name="connsiteX1" fmla="*/ 2368731 w 4946469"/>
                    <a:gd name="connsiteY1" fmla="*/ 17418 h 6858001"/>
                    <a:gd name="connsiteX2" fmla="*/ 4946469 w 4946469"/>
                    <a:gd name="connsiteY2" fmla="*/ 6849293 h 6858001"/>
                    <a:gd name="connsiteX3" fmla="*/ 0 w 4946469"/>
                    <a:gd name="connsiteY3" fmla="*/ 6858001 h 6858001"/>
                    <a:gd name="connsiteX4" fmla="*/ 0 w 4946469"/>
                    <a:gd name="connsiteY4" fmla="*/ 0 h 6858001"/>
                    <a:gd name="connsiteX0" fmla="*/ 0 w 4371704"/>
                    <a:gd name="connsiteY0" fmla="*/ 0 h 6858001"/>
                    <a:gd name="connsiteX1" fmla="*/ 2368731 w 4371704"/>
                    <a:gd name="connsiteY1" fmla="*/ 17418 h 6858001"/>
                    <a:gd name="connsiteX2" fmla="*/ 4371704 w 4371704"/>
                    <a:gd name="connsiteY2" fmla="*/ 6840584 h 6858001"/>
                    <a:gd name="connsiteX3" fmla="*/ 0 w 4371704"/>
                    <a:gd name="connsiteY3" fmla="*/ 6858001 h 6858001"/>
                    <a:gd name="connsiteX4" fmla="*/ 0 w 4371704"/>
                    <a:gd name="connsiteY4" fmla="*/ 0 h 6858001"/>
                    <a:gd name="connsiteX0" fmla="*/ 0 w 4763589"/>
                    <a:gd name="connsiteY0" fmla="*/ 0 h 6901544"/>
                    <a:gd name="connsiteX1" fmla="*/ 2368731 w 4763589"/>
                    <a:gd name="connsiteY1" fmla="*/ 17418 h 6901544"/>
                    <a:gd name="connsiteX2" fmla="*/ 4763589 w 4763589"/>
                    <a:gd name="connsiteY2" fmla="*/ 6901544 h 6901544"/>
                    <a:gd name="connsiteX3" fmla="*/ 0 w 4763589"/>
                    <a:gd name="connsiteY3" fmla="*/ 6858001 h 6901544"/>
                    <a:gd name="connsiteX4" fmla="*/ 0 w 4763589"/>
                    <a:gd name="connsiteY4" fmla="*/ 0 h 6901544"/>
                    <a:gd name="connsiteX0" fmla="*/ 0 w 4763589"/>
                    <a:gd name="connsiteY0" fmla="*/ 0 h 6858001"/>
                    <a:gd name="connsiteX1" fmla="*/ 2368731 w 4763589"/>
                    <a:gd name="connsiteY1" fmla="*/ 17418 h 6858001"/>
                    <a:gd name="connsiteX2" fmla="*/ 4763589 w 4763589"/>
                    <a:gd name="connsiteY2" fmla="*/ 6840584 h 6858001"/>
                    <a:gd name="connsiteX3" fmla="*/ 0 w 4763589"/>
                    <a:gd name="connsiteY3" fmla="*/ 6858001 h 6858001"/>
                    <a:gd name="connsiteX4" fmla="*/ 0 w 4763589"/>
                    <a:gd name="connsiteY4" fmla="*/ 0 h 6858001"/>
                    <a:gd name="connsiteX0" fmla="*/ 0 w 4890284"/>
                    <a:gd name="connsiteY0" fmla="*/ 0 h 6858001"/>
                    <a:gd name="connsiteX1" fmla="*/ 2368731 w 4890284"/>
                    <a:gd name="connsiteY1" fmla="*/ 17418 h 6858001"/>
                    <a:gd name="connsiteX2" fmla="*/ 4890284 w 4890284"/>
                    <a:gd name="connsiteY2" fmla="*/ 6822309 h 6858001"/>
                    <a:gd name="connsiteX3" fmla="*/ 0 w 4890284"/>
                    <a:gd name="connsiteY3" fmla="*/ 6858001 h 6858001"/>
                    <a:gd name="connsiteX4" fmla="*/ 0 w 4890284"/>
                    <a:gd name="connsiteY4" fmla="*/ 0 h 6858001"/>
                    <a:gd name="connsiteX0" fmla="*/ 0 w 4890284"/>
                    <a:gd name="connsiteY0" fmla="*/ 0 h 6858001"/>
                    <a:gd name="connsiteX1" fmla="*/ 2132236 w 4890284"/>
                    <a:gd name="connsiteY1" fmla="*/ 72245 h 6858001"/>
                    <a:gd name="connsiteX2" fmla="*/ 4890284 w 4890284"/>
                    <a:gd name="connsiteY2" fmla="*/ 6822309 h 6858001"/>
                    <a:gd name="connsiteX3" fmla="*/ 0 w 4890284"/>
                    <a:gd name="connsiteY3" fmla="*/ 6858001 h 6858001"/>
                    <a:gd name="connsiteX4" fmla="*/ 0 w 4890284"/>
                    <a:gd name="connsiteY4" fmla="*/ 0 h 6858001"/>
                    <a:gd name="connsiteX0" fmla="*/ 0 w 4890284"/>
                    <a:gd name="connsiteY0" fmla="*/ 9996 h 6867997"/>
                    <a:gd name="connsiteX1" fmla="*/ 2191360 w 4890284"/>
                    <a:gd name="connsiteY1" fmla="*/ 0 h 6867997"/>
                    <a:gd name="connsiteX2" fmla="*/ 4890284 w 4890284"/>
                    <a:gd name="connsiteY2" fmla="*/ 6832305 h 6867997"/>
                    <a:gd name="connsiteX3" fmla="*/ 0 w 4890284"/>
                    <a:gd name="connsiteY3" fmla="*/ 6867997 h 6867997"/>
                    <a:gd name="connsiteX4" fmla="*/ 0 w 4890284"/>
                    <a:gd name="connsiteY4" fmla="*/ 9996 h 6867997"/>
                    <a:gd name="connsiteX0" fmla="*/ 0 w 6142167"/>
                    <a:gd name="connsiteY0" fmla="*/ 9996 h 6867997"/>
                    <a:gd name="connsiteX1" fmla="*/ 2191360 w 6142167"/>
                    <a:gd name="connsiteY1" fmla="*/ 0 h 6867997"/>
                    <a:gd name="connsiteX2" fmla="*/ 6142167 w 6142167"/>
                    <a:gd name="connsiteY2" fmla="*/ 6786615 h 6867997"/>
                    <a:gd name="connsiteX3" fmla="*/ 0 w 6142167"/>
                    <a:gd name="connsiteY3" fmla="*/ 6867997 h 6867997"/>
                    <a:gd name="connsiteX4" fmla="*/ 0 w 6142167"/>
                    <a:gd name="connsiteY4" fmla="*/ 9996 h 6867997"/>
                    <a:gd name="connsiteX0" fmla="*/ 0 w 6142167"/>
                    <a:gd name="connsiteY0" fmla="*/ 19134 h 6877135"/>
                    <a:gd name="connsiteX1" fmla="*/ 2971756 w 6142167"/>
                    <a:gd name="connsiteY1" fmla="*/ 0 h 6877135"/>
                    <a:gd name="connsiteX2" fmla="*/ 6142167 w 6142167"/>
                    <a:gd name="connsiteY2" fmla="*/ 6795753 h 6877135"/>
                    <a:gd name="connsiteX3" fmla="*/ 0 w 6142167"/>
                    <a:gd name="connsiteY3" fmla="*/ 6877135 h 6877135"/>
                    <a:gd name="connsiteX4" fmla="*/ 0 w 6142167"/>
                    <a:gd name="connsiteY4" fmla="*/ 19134 h 6877135"/>
                    <a:gd name="connsiteX0" fmla="*/ 16257 w 6158424"/>
                    <a:gd name="connsiteY0" fmla="*/ 19134 h 6795753"/>
                    <a:gd name="connsiteX1" fmla="*/ 2988013 w 6158424"/>
                    <a:gd name="connsiteY1" fmla="*/ 0 h 6795753"/>
                    <a:gd name="connsiteX2" fmla="*/ 6158424 w 6158424"/>
                    <a:gd name="connsiteY2" fmla="*/ 6795753 h 6795753"/>
                    <a:gd name="connsiteX3" fmla="*/ 0 w 6158424"/>
                    <a:gd name="connsiteY3" fmla="*/ 6730929 h 6795753"/>
                    <a:gd name="connsiteX4" fmla="*/ 16257 w 6158424"/>
                    <a:gd name="connsiteY4" fmla="*/ 19134 h 6795753"/>
                    <a:gd name="connsiteX0" fmla="*/ 16257 w 6158424"/>
                    <a:gd name="connsiteY0" fmla="*/ 19134 h 6795753"/>
                    <a:gd name="connsiteX1" fmla="*/ 2988013 w 6158424"/>
                    <a:gd name="connsiteY1" fmla="*/ 0 h 6795753"/>
                    <a:gd name="connsiteX2" fmla="*/ 6158424 w 6158424"/>
                    <a:gd name="connsiteY2" fmla="*/ 6795753 h 6795753"/>
                    <a:gd name="connsiteX3" fmla="*/ 0 w 6158424"/>
                    <a:gd name="connsiteY3" fmla="*/ 6776619 h 6795753"/>
                    <a:gd name="connsiteX4" fmla="*/ 16257 w 6158424"/>
                    <a:gd name="connsiteY4" fmla="*/ 19134 h 6795753"/>
                    <a:gd name="connsiteX0" fmla="*/ 16257 w 6158424"/>
                    <a:gd name="connsiteY0" fmla="*/ 0 h 6776619"/>
                    <a:gd name="connsiteX1" fmla="*/ 3464452 w 6158424"/>
                    <a:gd name="connsiteY1" fmla="*/ 1938 h 6776619"/>
                    <a:gd name="connsiteX2" fmla="*/ 6158424 w 6158424"/>
                    <a:gd name="connsiteY2" fmla="*/ 6776619 h 6776619"/>
                    <a:gd name="connsiteX3" fmla="*/ 0 w 6158424"/>
                    <a:gd name="connsiteY3" fmla="*/ 6757485 h 6776619"/>
                    <a:gd name="connsiteX4" fmla="*/ 16257 w 6158424"/>
                    <a:gd name="connsiteY4" fmla="*/ 0 h 6776619"/>
                    <a:gd name="connsiteX0" fmla="*/ 16257 w 6158424"/>
                    <a:gd name="connsiteY0" fmla="*/ 19135 h 6795754"/>
                    <a:gd name="connsiteX1" fmla="*/ 3479822 w 6158424"/>
                    <a:gd name="connsiteY1" fmla="*/ 0 h 6795754"/>
                    <a:gd name="connsiteX2" fmla="*/ 6158424 w 6158424"/>
                    <a:gd name="connsiteY2" fmla="*/ 6795754 h 6795754"/>
                    <a:gd name="connsiteX3" fmla="*/ 0 w 6158424"/>
                    <a:gd name="connsiteY3" fmla="*/ 6776620 h 6795754"/>
                    <a:gd name="connsiteX4" fmla="*/ 16257 w 6158424"/>
                    <a:gd name="connsiteY4" fmla="*/ 19135 h 67957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158424" h="6795754">
                      <a:moveTo>
                        <a:pt x="16257" y="19135"/>
                      </a:moveTo>
                      <a:lnTo>
                        <a:pt x="3479822" y="0"/>
                      </a:lnTo>
                      <a:lnTo>
                        <a:pt x="6158424" y="6795754"/>
                      </a:lnTo>
                      <a:lnTo>
                        <a:pt x="0" y="6776620"/>
                      </a:lnTo>
                      <a:lnTo>
                        <a:pt x="16257" y="19135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9" name="Rectangle 8"/>
              <p:cNvSpPr/>
              <p:nvPr/>
            </p:nvSpPr>
            <p:spPr>
              <a:xfrm>
                <a:off x="1904999" y="-56602"/>
                <a:ext cx="7239001" cy="712074"/>
              </a:xfrm>
              <a:custGeom>
                <a:avLst/>
                <a:gdLst>
                  <a:gd name="connsiteX0" fmla="*/ 0 w 7332499"/>
                  <a:gd name="connsiteY0" fmla="*/ 0 h 712074"/>
                  <a:gd name="connsiteX1" fmla="*/ 7332499 w 7332499"/>
                  <a:gd name="connsiteY1" fmla="*/ 0 h 712074"/>
                  <a:gd name="connsiteX2" fmla="*/ 7332499 w 7332499"/>
                  <a:gd name="connsiteY2" fmla="*/ 712074 h 712074"/>
                  <a:gd name="connsiteX3" fmla="*/ 0 w 7332499"/>
                  <a:gd name="connsiteY3" fmla="*/ 712074 h 712074"/>
                  <a:gd name="connsiteX4" fmla="*/ 0 w 7332499"/>
                  <a:gd name="connsiteY4" fmla="*/ 0 h 712074"/>
                  <a:gd name="connsiteX0" fmla="*/ 0 w 7332499"/>
                  <a:gd name="connsiteY0" fmla="*/ 0 h 712074"/>
                  <a:gd name="connsiteX1" fmla="*/ 7332499 w 7332499"/>
                  <a:gd name="connsiteY1" fmla="*/ 0 h 712074"/>
                  <a:gd name="connsiteX2" fmla="*/ 7332499 w 7332499"/>
                  <a:gd name="connsiteY2" fmla="*/ 712074 h 712074"/>
                  <a:gd name="connsiteX3" fmla="*/ 277091 w 7332499"/>
                  <a:gd name="connsiteY3" fmla="*/ 712074 h 712074"/>
                  <a:gd name="connsiteX4" fmla="*/ 0 w 7332499"/>
                  <a:gd name="connsiteY4" fmla="*/ 0 h 712074"/>
                  <a:gd name="connsiteX0" fmla="*/ 0 w 7332499"/>
                  <a:gd name="connsiteY0" fmla="*/ 0 h 712074"/>
                  <a:gd name="connsiteX1" fmla="*/ 7332499 w 7332499"/>
                  <a:gd name="connsiteY1" fmla="*/ 0 h 712074"/>
                  <a:gd name="connsiteX2" fmla="*/ 7332499 w 7332499"/>
                  <a:gd name="connsiteY2" fmla="*/ 712074 h 712074"/>
                  <a:gd name="connsiteX3" fmla="*/ 211601 w 7332499"/>
                  <a:gd name="connsiteY3" fmla="*/ 712074 h 712074"/>
                  <a:gd name="connsiteX4" fmla="*/ 0 w 7332499"/>
                  <a:gd name="connsiteY4" fmla="*/ 0 h 712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2499" h="712074">
                    <a:moveTo>
                      <a:pt x="0" y="0"/>
                    </a:moveTo>
                    <a:lnTo>
                      <a:pt x="7332499" y="0"/>
                    </a:lnTo>
                    <a:lnTo>
                      <a:pt x="7332499" y="712074"/>
                    </a:lnTo>
                    <a:lnTo>
                      <a:pt x="211601" y="7120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7350288" y="5168900"/>
              <a:ext cx="1776412" cy="1310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Rectangle 12"/>
            <p:cNvSpPr/>
            <p:nvPr/>
          </p:nvSpPr>
          <p:spPr>
            <a:xfrm rot="10800000">
              <a:off x="1811501" y="594854"/>
              <a:ext cx="7332134" cy="5962922"/>
            </a:xfrm>
            <a:custGeom>
              <a:avLst/>
              <a:gdLst>
                <a:gd name="connsiteX0" fmla="*/ 0 w 9144000"/>
                <a:gd name="connsiteY0" fmla="*/ 0 h 6858001"/>
                <a:gd name="connsiteX1" fmla="*/ 9144000 w 9144000"/>
                <a:gd name="connsiteY1" fmla="*/ 0 h 6858001"/>
                <a:gd name="connsiteX2" fmla="*/ 9144000 w 9144000"/>
                <a:gd name="connsiteY2" fmla="*/ 6858001 h 6858001"/>
                <a:gd name="connsiteX3" fmla="*/ 0 w 9144000"/>
                <a:gd name="connsiteY3" fmla="*/ 6858001 h 6858001"/>
                <a:gd name="connsiteX4" fmla="*/ 0 w 9144000"/>
                <a:gd name="connsiteY4" fmla="*/ 0 h 6858001"/>
                <a:gd name="connsiteX0" fmla="*/ 0 w 9144000"/>
                <a:gd name="connsiteY0" fmla="*/ 0 h 6858001"/>
                <a:gd name="connsiteX1" fmla="*/ 9144000 w 9144000"/>
                <a:gd name="connsiteY1" fmla="*/ 0 h 6858001"/>
                <a:gd name="connsiteX2" fmla="*/ 4946469 w 9144000"/>
                <a:gd name="connsiteY2" fmla="*/ 6849293 h 6858001"/>
                <a:gd name="connsiteX3" fmla="*/ 0 w 9144000"/>
                <a:gd name="connsiteY3" fmla="*/ 6858001 h 6858001"/>
                <a:gd name="connsiteX4" fmla="*/ 0 w 9144000"/>
                <a:gd name="connsiteY4" fmla="*/ 0 h 6858001"/>
                <a:gd name="connsiteX0" fmla="*/ 0 w 4946469"/>
                <a:gd name="connsiteY0" fmla="*/ 0 h 6858001"/>
                <a:gd name="connsiteX1" fmla="*/ 2368731 w 4946469"/>
                <a:gd name="connsiteY1" fmla="*/ 17418 h 6858001"/>
                <a:gd name="connsiteX2" fmla="*/ 4946469 w 4946469"/>
                <a:gd name="connsiteY2" fmla="*/ 6849293 h 6858001"/>
                <a:gd name="connsiteX3" fmla="*/ 0 w 4946469"/>
                <a:gd name="connsiteY3" fmla="*/ 6858001 h 6858001"/>
                <a:gd name="connsiteX4" fmla="*/ 0 w 4946469"/>
                <a:gd name="connsiteY4" fmla="*/ 0 h 6858001"/>
                <a:gd name="connsiteX0" fmla="*/ 0 w 4371704"/>
                <a:gd name="connsiteY0" fmla="*/ 0 h 6858001"/>
                <a:gd name="connsiteX1" fmla="*/ 2368731 w 4371704"/>
                <a:gd name="connsiteY1" fmla="*/ 17418 h 6858001"/>
                <a:gd name="connsiteX2" fmla="*/ 4371704 w 4371704"/>
                <a:gd name="connsiteY2" fmla="*/ 6840584 h 6858001"/>
                <a:gd name="connsiteX3" fmla="*/ 0 w 4371704"/>
                <a:gd name="connsiteY3" fmla="*/ 6858001 h 6858001"/>
                <a:gd name="connsiteX4" fmla="*/ 0 w 4371704"/>
                <a:gd name="connsiteY4" fmla="*/ 0 h 6858001"/>
                <a:gd name="connsiteX0" fmla="*/ 0 w 4763589"/>
                <a:gd name="connsiteY0" fmla="*/ 0 h 6901544"/>
                <a:gd name="connsiteX1" fmla="*/ 2368731 w 4763589"/>
                <a:gd name="connsiteY1" fmla="*/ 17418 h 6901544"/>
                <a:gd name="connsiteX2" fmla="*/ 4763589 w 4763589"/>
                <a:gd name="connsiteY2" fmla="*/ 6901544 h 6901544"/>
                <a:gd name="connsiteX3" fmla="*/ 0 w 4763589"/>
                <a:gd name="connsiteY3" fmla="*/ 6858001 h 6901544"/>
                <a:gd name="connsiteX4" fmla="*/ 0 w 4763589"/>
                <a:gd name="connsiteY4" fmla="*/ 0 h 6901544"/>
                <a:gd name="connsiteX0" fmla="*/ 0 w 4763589"/>
                <a:gd name="connsiteY0" fmla="*/ 0 h 6858001"/>
                <a:gd name="connsiteX1" fmla="*/ 2368731 w 4763589"/>
                <a:gd name="connsiteY1" fmla="*/ 17418 h 6858001"/>
                <a:gd name="connsiteX2" fmla="*/ 4763589 w 4763589"/>
                <a:gd name="connsiteY2" fmla="*/ 6840584 h 6858001"/>
                <a:gd name="connsiteX3" fmla="*/ 0 w 4763589"/>
                <a:gd name="connsiteY3" fmla="*/ 6858001 h 6858001"/>
                <a:gd name="connsiteX4" fmla="*/ 0 w 4763589"/>
                <a:gd name="connsiteY4" fmla="*/ 0 h 6858001"/>
                <a:gd name="connsiteX0" fmla="*/ 0 w 4763589"/>
                <a:gd name="connsiteY0" fmla="*/ 0 h 6858001"/>
                <a:gd name="connsiteX1" fmla="*/ 2368731 w 4763589"/>
                <a:gd name="connsiteY1" fmla="*/ 17418 h 6858001"/>
                <a:gd name="connsiteX2" fmla="*/ 4763589 w 4763589"/>
                <a:gd name="connsiteY2" fmla="*/ 6840584 h 6858001"/>
                <a:gd name="connsiteX3" fmla="*/ 4019781 w 4763589"/>
                <a:gd name="connsiteY3" fmla="*/ 6858000 h 6858001"/>
                <a:gd name="connsiteX4" fmla="*/ 0 w 4763589"/>
                <a:gd name="connsiteY4" fmla="*/ 6858001 h 6858001"/>
                <a:gd name="connsiteX5" fmla="*/ 0 w 4763589"/>
                <a:gd name="connsiteY5" fmla="*/ 0 h 6858001"/>
                <a:gd name="connsiteX0" fmla="*/ 0 w 4020486"/>
                <a:gd name="connsiteY0" fmla="*/ 0 h 6858001"/>
                <a:gd name="connsiteX1" fmla="*/ 2368731 w 4020486"/>
                <a:gd name="connsiteY1" fmla="*/ 17418 h 6858001"/>
                <a:gd name="connsiteX2" fmla="*/ 3910051 w 4020486"/>
                <a:gd name="connsiteY2" fmla="*/ 6831506 h 6858001"/>
                <a:gd name="connsiteX3" fmla="*/ 4019781 w 4020486"/>
                <a:gd name="connsiteY3" fmla="*/ 6858000 h 6858001"/>
                <a:gd name="connsiteX4" fmla="*/ 0 w 4020486"/>
                <a:gd name="connsiteY4" fmla="*/ 6858001 h 6858001"/>
                <a:gd name="connsiteX5" fmla="*/ 0 w 4020486"/>
                <a:gd name="connsiteY5" fmla="*/ 0 h 6858001"/>
                <a:gd name="connsiteX0" fmla="*/ 0 w 3910051"/>
                <a:gd name="connsiteY0" fmla="*/ 0 h 6858001"/>
                <a:gd name="connsiteX1" fmla="*/ 2368731 w 3910051"/>
                <a:gd name="connsiteY1" fmla="*/ 17418 h 6858001"/>
                <a:gd name="connsiteX2" fmla="*/ 3910051 w 3910051"/>
                <a:gd name="connsiteY2" fmla="*/ 6831506 h 6858001"/>
                <a:gd name="connsiteX3" fmla="*/ 3904438 w 3910051"/>
                <a:gd name="connsiteY3" fmla="*/ 6839845 h 6858001"/>
                <a:gd name="connsiteX4" fmla="*/ 0 w 3910051"/>
                <a:gd name="connsiteY4" fmla="*/ 6858001 h 6858001"/>
                <a:gd name="connsiteX5" fmla="*/ 0 w 3910051"/>
                <a:gd name="connsiteY5" fmla="*/ 0 h 6858001"/>
                <a:gd name="connsiteX0" fmla="*/ 0 w 3910051"/>
                <a:gd name="connsiteY0" fmla="*/ 0 h 6859767"/>
                <a:gd name="connsiteX1" fmla="*/ 2368731 w 3910051"/>
                <a:gd name="connsiteY1" fmla="*/ 17418 h 6859767"/>
                <a:gd name="connsiteX2" fmla="*/ 3910051 w 3910051"/>
                <a:gd name="connsiteY2" fmla="*/ 6831506 h 6859767"/>
                <a:gd name="connsiteX3" fmla="*/ 3883776 w 3910051"/>
                <a:gd name="connsiteY3" fmla="*/ 6859767 h 6859767"/>
                <a:gd name="connsiteX4" fmla="*/ 0 w 3910051"/>
                <a:gd name="connsiteY4" fmla="*/ 6858001 h 6859767"/>
                <a:gd name="connsiteX5" fmla="*/ 0 w 3910051"/>
                <a:gd name="connsiteY5" fmla="*/ 0 h 6859767"/>
                <a:gd name="connsiteX0" fmla="*/ 0 w 3910051"/>
                <a:gd name="connsiteY0" fmla="*/ 22425 h 6882192"/>
                <a:gd name="connsiteX1" fmla="*/ 3422468 w 3910051"/>
                <a:gd name="connsiteY1" fmla="*/ 0 h 6882192"/>
                <a:gd name="connsiteX2" fmla="*/ 3910051 w 3910051"/>
                <a:gd name="connsiteY2" fmla="*/ 6853931 h 6882192"/>
                <a:gd name="connsiteX3" fmla="*/ 3883776 w 3910051"/>
                <a:gd name="connsiteY3" fmla="*/ 6882192 h 6882192"/>
                <a:gd name="connsiteX4" fmla="*/ 0 w 3910051"/>
                <a:gd name="connsiteY4" fmla="*/ 6880426 h 6882192"/>
                <a:gd name="connsiteX5" fmla="*/ 0 w 3910051"/>
                <a:gd name="connsiteY5" fmla="*/ 22425 h 6882192"/>
                <a:gd name="connsiteX0" fmla="*/ 0 w 3910051"/>
                <a:gd name="connsiteY0" fmla="*/ 22425 h 6882192"/>
                <a:gd name="connsiteX1" fmla="*/ 3422468 w 3910051"/>
                <a:gd name="connsiteY1" fmla="*/ 0 h 6882192"/>
                <a:gd name="connsiteX2" fmla="*/ 3910051 w 3910051"/>
                <a:gd name="connsiteY2" fmla="*/ 6853931 h 6882192"/>
                <a:gd name="connsiteX3" fmla="*/ 3873446 w 3910051"/>
                <a:gd name="connsiteY3" fmla="*/ 6882192 h 6882192"/>
                <a:gd name="connsiteX4" fmla="*/ 0 w 3910051"/>
                <a:gd name="connsiteY4" fmla="*/ 6880426 h 6882192"/>
                <a:gd name="connsiteX5" fmla="*/ 0 w 3910051"/>
                <a:gd name="connsiteY5" fmla="*/ 22425 h 6882192"/>
                <a:gd name="connsiteX0" fmla="*/ 0 w 4364604"/>
                <a:gd name="connsiteY0" fmla="*/ 22425 h 6903734"/>
                <a:gd name="connsiteX1" fmla="*/ 3422468 w 4364604"/>
                <a:gd name="connsiteY1" fmla="*/ 0 h 6903734"/>
                <a:gd name="connsiteX2" fmla="*/ 4364604 w 4364604"/>
                <a:gd name="connsiteY2" fmla="*/ 6903734 h 6903734"/>
                <a:gd name="connsiteX3" fmla="*/ 3873446 w 4364604"/>
                <a:gd name="connsiteY3" fmla="*/ 6882192 h 6903734"/>
                <a:gd name="connsiteX4" fmla="*/ 0 w 4364604"/>
                <a:gd name="connsiteY4" fmla="*/ 6880426 h 6903734"/>
                <a:gd name="connsiteX5" fmla="*/ 0 w 4364604"/>
                <a:gd name="connsiteY5" fmla="*/ 22425 h 6903734"/>
                <a:gd name="connsiteX0" fmla="*/ 0 w 4380100"/>
                <a:gd name="connsiteY0" fmla="*/ 22425 h 6882192"/>
                <a:gd name="connsiteX1" fmla="*/ 3422468 w 4380100"/>
                <a:gd name="connsiteY1" fmla="*/ 0 h 6882192"/>
                <a:gd name="connsiteX2" fmla="*/ 4380100 w 4380100"/>
                <a:gd name="connsiteY2" fmla="*/ 6873851 h 6882192"/>
                <a:gd name="connsiteX3" fmla="*/ 3873446 w 4380100"/>
                <a:gd name="connsiteY3" fmla="*/ 6882192 h 6882192"/>
                <a:gd name="connsiteX4" fmla="*/ 0 w 4380100"/>
                <a:gd name="connsiteY4" fmla="*/ 6880426 h 6882192"/>
                <a:gd name="connsiteX5" fmla="*/ 0 w 4380100"/>
                <a:gd name="connsiteY5" fmla="*/ 22425 h 6882192"/>
                <a:gd name="connsiteX0" fmla="*/ 0 w 4380100"/>
                <a:gd name="connsiteY0" fmla="*/ 0 h 6859767"/>
                <a:gd name="connsiteX1" fmla="*/ 3452885 w 4380100"/>
                <a:gd name="connsiteY1" fmla="*/ 55047 h 6859767"/>
                <a:gd name="connsiteX2" fmla="*/ 4380100 w 4380100"/>
                <a:gd name="connsiteY2" fmla="*/ 6851426 h 6859767"/>
                <a:gd name="connsiteX3" fmla="*/ 3873446 w 4380100"/>
                <a:gd name="connsiteY3" fmla="*/ 6859767 h 6859767"/>
                <a:gd name="connsiteX4" fmla="*/ 0 w 4380100"/>
                <a:gd name="connsiteY4" fmla="*/ 6858001 h 6859767"/>
                <a:gd name="connsiteX5" fmla="*/ 0 w 4380100"/>
                <a:gd name="connsiteY5" fmla="*/ 0 h 6859767"/>
                <a:gd name="connsiteX0" fmla="*/ 5070 w 4385170"/>
                <a:gd name="connsiteY0" fmla="*/ 0 h 6859767"/>
                <a:gd name="connsiteX1" fmla="*/ 3457955 w 4385170"/>
                <a:gd name="connsiteY1" fmla="*/ 55047 h 6859767"/>
                <a:gd name="connsiteX2" fmla="*/ 4385170 w 4385170"/>
                <a:gd name="connsiteY2" fmla="*/ 6851426 h 6859767"/>
                <a:gd name="connsiteX3" fmla="*/ 3878516 w 4385170"/>
                <a:gd name="connsiteY3" fmla="*/ 6859767 h 6859767"/>
                <a:gd name="connsiteX4" fmla="*/ 0 w 4385170"/>
                <a:gd name="connsiteY4" fmla="*/ 6828949 h 6859767"/>
                <a:gd name="connsiteX5" fmla="*/ 5070 w 4385170"/>
                <a:gd name="connsiteY5" fmla="*/ 0 h 6859767"/>
                <a:gd name="connsiteX0" fmla="*/ 0 w 4390240"/>
                <a:gd name="connsiteY0" fmla="*/ 0 h 6859767"/>
                <a:gd name="connsiteX1" fmla="*/ 3463025 w 4390240"/>
                <a:gd name="connsiteY1" fmla="*/ 55047 h 6859767"/>
                <a:gd name="connsiteX2" fmla="*/ 4390240 w 4390240"/>
                <a:gd name="connsiteY2" fmla="*/ 6851426 h 6859767"/>
                <a:gd name="connsiteX3" fmla="*/ 3883586 w 4390240"/>
                <a:gd name="connsiteY3" fmla="*/ 6859767 h 6859767"/>
                <a:gd name="connsiteX4" fmla="*/ 5070 w 4390240"/>
                <a:gd name="connsiteY4" fmla="*/ 6828949 h 6859767"/>
                <a:gd name="connsiteX5" fmla="*/ 0 w 4390240"/>
                <a:gd name="connsiteY5" fmla="*/ 0 h 6859767"/>
                <a:gd name="connsiteX0" fmla="*/ 0 w 4390240"/>
                <a:gd name="connsiteY0" fmla="*/ 0 h 6859767"/>
                <a:gd name="connsiteX1" fmla="*/ 3463025 w 4390240"/>
                <a:gd name="connsiteY1" fmla="*/ 55047 h 6859767"/>
                <a:gd name="connsiteX2" fmla="*/ 4390240 w 4390240"/>
                <a:gd name="connsiteY2" fmla="*/ 6851426 h 6859767"/>
                <a:gd name="connsiteX3" fmla="*/ 3883586 w 4390240"/>
                <a:gd name="connsiteY3" fmla="*/ 6859767 h 6859767"/>
                <a:gd name="connsiteX4" fmla="*/ 5070 w 4390240"/>
                <a:gd name="connsiteY4" fmla="*/ 6828949 h 6859767"/>
                <a:gd name="connsiteX5" fmla="*/ 0 w 4390240"/>
                <a:gd name="connsiteY5" fmla="*/ 0 h 6859767"/>
                <a:gd name="connsiteX0" fmla="*/ 0 w 4390240"/>
                <a:gd name="connsiteY0" fmla="*/ 2524 h 6862291"/>
                <a:gd name="connsiteX1" fmla="*/ 3458002 w 4390240"/>
                <a:gd name="connsiteY1" fmla="*/ 0 h 6862291"/>
                <a:gd name="connsiteX2" fmla="*/ 4390240 w 4390240"/>
                <a:gd name="connsiteY2" fmla="*/ 6853950 h 6862291"/>
                <a:gd name="connsiteX3" fmla="*/ 3883586 w 4390240"/>
                <a:gd name="connsiteY3" fmla="*/ 6862291 h 6862291"/>
                <a:gd name="connsiteX4" fmla="*/ 5070 w 4390240"/>
                <a:gd name="connsiteY4" fmla="*/ 6831473 h 6862291"/>
                <a:gd name="connsiteX5" fmla="*/ 0 w 4390240"/>
                <a:gd name="connsiteY5" fmla="*/ 2524 h 6862291"/>
                <a:gd name="connsiteX0" fmla="*/ 0 w 4390240"/>
                <a:gd name="connsiteY0" fmla="*/ 0 h 6859767"/>
                <a:gd name="connsiteX1" fmla="*/ 3452979 w 4390240"/>
                <a:gd name="connsiteY1" fmla="*/ 35857 h 6859767"/>
                <a:gd name="connsiteX2" fmla="*/ 4390240 w 4390240"/>
                <a:gd name="connsiteY2" fmla="*/ 6851426 h 6859767"/>
                <a:gd name="connsiteX3" fmla="*/ 3883586 w 4390240"/>
                <a:gd name="connsiteY3" fmla="*/ 6859767 h 6859767"/>
                <a:gd name="connsiteX4" fmla="*/ 5070 w 4390240"/>
                <a:gd name="connsiteY4" fmla="*/ 6828949 h 6859767"/>
                <a:gd name="connsiteX5" fmla="*/ 0 w 4390240"/>
                <a:gd name="connsiteY5" fmla="*/ 0 h 6859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90240" h="6859767">
                  <a:moveTo>
                    <a:pt x="0" y="0"/>
                  </a:moveTo>
                  <a:lnTo>
                    <a:pt x="3452979" y="35857"/>
                  </a:lnTo>
                  <a:lnTo>
                    <a:pt x="4390240" y="6851426"/>
                  </a:lnTo>
                  <a:lnTo>
                    <a:pt x="3883586" y="6859767"/>
                  </a:lnTo>
                  <a:lnTo>
                    <a:pt x="5070" y="68289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>
                <a:alpha val="9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Rectangle 5"/>
            <p:cNvSpPr/>
            <p:nvPr/>
          </p:nvSpPr>
          <p:spPr>
            <a:xfrm>
              <a:off x="8697159" y="642196"/>
              <a:ext cx="446841" cy="38832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2413000" y="1136444"/>
              <a:ext cx="6197602" cy="3169371"/>
              <a:chOff x="-50856" y="1722172"/>
              <a:chExt cx="3810240" cy="1300255"/>
            </a:xfrm>
          </p:grpSpPr>
          <p:sp>
            <p:nvSpPr>
              <p:cNvPr id="22" name="Title 1"/>
              <p:cNvSpPr txBox="1">
                <a:spLocks/>
              </p:cNvSpPr>
              <p:nvPr/>
            </p:nvSpPr>
            <p:spPr>
              <a:xfrm>
                <a:off x="-50856" y="1722172"/>
                <a:ext cx="3789418" cy="1082127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800" kern="1200" cap="all" baseline="0">
                    <a:solidFill>
                      <a:schemeClr val="tx1"/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endParaRPr lang="en-US" sz="25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  <a:p>
                <a:pPr algn="r"/>
                <a:endParaRPr lang="en-US" sz="30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  <a:p>
                <a:pPr algn="r"/>
                <a:r>
                  <a:rPr lang="en-US" sz="3000" dirty="0">
                    <a:solidFill>
                      <a:prstClr val="white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WEX PROGRAM TRAINING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932342" y="2877220"/>
                <a:ext cx="1827042" cy="145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700" b="1" cap="all" spc="400" dirty="0">
                    <a:solidFill>
                      <a:srgbClr val="ED7D31"/>
                    </a:solidFill>
                    <a:latin typeface="Arial Narrow" panose="020B0606020202030204" pitchFamily="34" charset="0"/>
                    <a:cs typeface="Tunga" pitchFamily="2"/>
                  </a:rPr>
                  <a:t>MAY 1</a:t>
                </a:r>
                <a:r>
                  <a:rPr lang="en-US" sz="1700" b="1" cap="all" spc="400" baseline="30000" dirty="0">
                    <a:solidFill>
                      <a:srgbClr val="ED7D31"/>
                    </a:solidFill>
                    <a:latin typeface="Arial Narrow" panose="020B0606020202030204" pitchFamily="34" charset="0"/>
                    <a:cs typeface="Tunga" pitchFamily="2"/>
                  </a:rPr>
                  <a:t>st</a:t>
                </a:r>
                <a:r>
                  <a:rPr lang="en-US" sz="1700" b="1" cap="all" spc="400" dirty="0">
                    <a:solidFill>
                      <a:srgbClr val="ED7D31"/>
                    </a:solidFill>
                    <a:latin typeface="Arial Narrow" panose="020B0606020202030204" pitchFamily="34" charset="0"/>
                    <a:cs typeface="Tunga" pitchFamily="2"/>
                  </a:rPr>
                  <a:t>, 2023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341084" y="5604254"/>
              <a:ext cx="3419670" cy="756776"/>
              <a:chOff x="438535" y="5661771"/>
              <a:chExt cx="3419670" cy="740570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1111423" y="5661771"/>
                <a:ext cx="2746782" cy="740570"/>
                <a:chOff x="936910" y="163794"/>
                <a:chExt cx="2746782" cy="806569"/>
              </a:xfrm>
            </p:grpSpPr>
            <p:sp>
              <p:nvSpPr>
                <p:cNvPr id="28" name="TextBox 5"/>
                <p:cNvSpPr txBox="1"/>
                <p:nvPr/>
              </p:nvSpPr>
              <p:spPr>
                <a:xfrm>
                  <a:off x="936910" y="163794"/>
                  <a:ext cx="2746782" cy="7827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07000"/>
                    </a:lnSpc>
                    <a:tabLst>
                      <a:tab pos="2971800" algn="ctr"/>
                      <a:tab pos="5943600" algn="r"/>
                    </a:tabLst>
                  </a:pPr>
                  <a:r>
                    <a:rPr lang="en-US" sz="1000" b="1" cap="all" dirty="0">
                      <a:solidFill>
                        <a:srgbClr val="002060"/>
                      </a:solidFill>
                      <a:latin typeface="Century Gothic" panose="020B0502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Fulton County Government </a:t>
                  </a:r>
                  <a:endParaRPr lang="en-US" sz="1000" b="1" dirty="0">
                    <a:solidFill>
                      <a:srgbClr val="002060"/>
                    </a:solidFill>
                    <a:latin typeface="Century Gothic" panose="020B050202020202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  <a:p>
                  <a:pPr defTabSz="685800">
                    <a:defRPr/>
                  </a:pPr>
                  <a:r>
                    <a:rPr lang="en-US" sz="1000" dirty="0">
                      <a:solidFill>
                        <a:srgbClr val="002060"/>
                      </a:solidFill>
                      <a:latin typeface="Century Gothic" panose="020B0502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141 Pryor Street </a:t>
                  </a:r>
                  <a:endParaRPr lang="en-US" sz="1000" kern="0" dirty="0">
                    <a:solidFill>
                      <a:srgbClr val="002060"/>
                    </a:solidFill>
                    <a:latin typeface="Century Gothic" panose="020B0502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defTabSz="685800">
                    <a:defRPr/>
                  </a:pPr>
                  <a:r>
                    <a:rPr lang="en-US" sz="1000" dirty="0">
                      <a:solidFill>
                        <a:srgbClr val="002060"/>
                      </a:solidFill>
                      <a:latin typeface="Century Gothic" panose="020B0502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Atlanta GA 30303</a:t>
                  </a:r>
                  <a:endParaRPr lang="en-US" sz="1000" kern="0" dirty="0">
                    <a:solidFill>
                      <a:srgbClr val="002060"/>
                    </a:solidFill>
                    <a:latin typeface="Century Gothic" panose="020B0502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defTabSz="685800">
                    <a:defRPr/>
                  </a:pPr>
                  <a:r>
                    <a:rPr lang="en-US" sz="1000">
                      <a:solidFill>
                        <a:srgbClr val="002060"/>
                      </a:solidFill>
                      <a:latin typeface="Century Gothic" panose="020B0502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(404) 612-4000             </a:t>
                  </a:r>
                  <a:endParaRPr lang="en-US" sz="1000" kern="0" dirty="0">
                    <a:solidFill>
                      <a:srgbClr val="002060"/>
                    </a:solidFill>
                    <a:latin typeface="Century Gothic" panose="020B0502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948584" y="199274"/>
                  <a:ext cx="0" cy="771089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8535" y="5709571"/>
                <a:ext cx="537536" cy="65890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00670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65568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696200" cy="685800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Qualifying for Issuance  </a:t>
            </a:r>
            <a:endParaRPr lang="en-US" sz="3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902" y="1905000"/>
            <a:ext cx="8420101" cy="4114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Must be a County Employee or Elected Official </a:t>
            </a:r>
          </a:p>
          <a:p>
            <a:pPr marL="401638" indent="-401638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of the Fuel Card Application Process</a:t>
            </a:r>
          </a:p>
          <a:p>
            <a:pPr marL="401638" indent="-401638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Signed PIN and User Agreement Form</a:t>
            </a:r>
          </a:p>
          <a:p>
            <a:pPr marL="401638" indent="-401638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of the Fuel Card Use and Training Program</a:t>
            </a:r>
          </a:p>
          <a:p>
            <a:pPr marL="401638" indent="-401638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of the WEX Card Approval and receipt of Acknowledge Agreement</a:t>
            </a:r>
          </a:p>
          <a:p>
            <a:pPr marL="401638" indent="-401638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participates must complete an on-line annual training recertification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312536"/>
              </p:ext>
            </p:extLst>
          </p:nvPr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cap="all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Fulton County Government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08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65568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3998" cy="685800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Allowable Purchases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099" y="1274693"/>
            <a:ext cx="8458200" cy="5118512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Aft>
                <a:spcPts val="500"/>
              </a:spcAft>
              <a:buNone/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Aft>
                <a:spcPts val="500"/>
              </a:spcAft>
              <a:buNone/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cap="all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Fulton County Government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57198" y="1781084"/>
            <a:ext cx="8420101" cy="431491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Cards shall only be used to purchase fuel for Fulton County                  owned vehicles used for official business</a:t>
            </a:r>
          </a:p>
          <a:p>
            <a:pPr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WEX Cards are not to be used if within 10 miles of a County fueling site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46037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Prohibited WEX Card Purchases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60375" algn="l"/>
              </a:tabLst>
            </a:pPr>
            <a:r>
              <a:rPr lang="en-US" sz="16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purchases of any kind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60375" algn="l"/>
              </a:tabLst>
            </a:pPr>
            <a:r>
              <a:rPr lang="en-US" sz="16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Cash advances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60375" algn="l"/>
              </a:tabLst>
            </a:pPr>
            <a:r>
              <a:rPr lang="en-US" sz="16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Gift cards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60375" algn="l"/>
              </a:tabLst>
            </a:pPr>
            <a:r>
              <a:rPr lang="en-US" sz="16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Alcoholic beverages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60375" algn="l"/>
              </a:tabLst>
            </a:pPr>
            <a:r>
              <a:rPr lang="en-US" sz="16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Tobacco products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60375" algn="l"/>
              </a:tabLst>
            </a:pPr>
            <a:r>
              <a:rPr lang="en-US" sz="16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or  snacks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  <a:tabLst>
                <a:tab pos="401638" algn="l"/>
              </a:tabLst>
            </a:pPr>
            <a:endParaRPr lang="en-US" sz="28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1638" indent="-40163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7 Products You're Not Allowed To Sell Online | Volusion">
            <a:extLst>
              <a:ext uri="{FF2B5EF4-FFF2-40B4-BE49-F238E27FC236}">
                <a16:creationId xmlns:a16="http://schemas.microsoft.com/office/drawing/2014/main" id="{24F44824-C025-463D-8FA7-E552947C2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581400"/>
            <a:ext cx="276225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83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65568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696200" cy="685800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endParaRPr lang="en-US" sz="3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0200" y="1305107"/>
            <a:ext cx="3619501" cy="5118512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Aft>
                <a:spcPts val="500"/>
              </a:spcAft>
              <a:buNone/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Aft>
                <a:spcPts val="500"/>
              </a:spcAft>
              <a:buNone/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277504"/>
              </p:ext>
            </p:extLst>
          </p:nvPr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cap="all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Fulton County Government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0" y="304800"/>
            <a:ext cx="6705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Compliance</a:t>
            </a:r>
            <a:endParaRPr lang="en-US" sz="3500" dirty="0"/>
          </a:p>
        </p:txBody>
      </p:sp>
      <p:sp>
        <p:nvSpPr>
          <p:cNvPr id="13" name="Rectangle 12"/>
          <p:cNvSpPr/>
          <p:nvPr/>
        </p:nvSpPr>
        <p:spPr>
          <a:xfrm>
            <a:off x="662305" y="1778674"/>
            <a:ext cx="84289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1638" indent="-4016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DREAM 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 ongoing review of all fuel transactions 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fuel card limits based on budget approvals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suspicious or fraudulent use of the cards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Activate or deactivate cardholders in the system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all invoices and transaction logs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monthly charge statements to departments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 chargeback reports to bill user departments 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19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13448" y="-36969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3998" cy="685800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User Departments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49" y="1491844"/>
            <a:ext cx="8458200" cy="5397532"/>
          </a:xfrm>
        </p:spPr>
        <p:txBody>
          <a:bodyPr>
            <a:noAutofit/>
          </a:bodyPr>
          <a:lstStyle/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 employees to attend WEX Fuel Card training</a:t>
            </a: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review monthly records of all fuel card transactions </a:t>
            </a: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DREAM regarding any discrepancies</a:t>
            </a: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WEX Card Coordinator completes WEX Monthly Log and Transaction Summary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  <a:tabLst>
                <a:tab pos="401638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269013"/>
              </p:ext>
            </p:extLst>
          </p:nvPr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50" name="Picture 2" descr="Standard reporting: how standard are sponsored projects reports? | Cayuse">
            <a:extLst>
              <a:ext uri="{FF2B5EF4-FFF2-40B4-BE49-F238E27FC236}">
                <a16:creationId xmlns:a16="http://schemas.microsoft.com/office/drawing/2014/main" id="{59225DAC-617D-4C8E-9462-53F3B64CB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4592852"/>
            <a:ext cx="38862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94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13448" y="-36969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3998" cy="685800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Enforcement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099" y="1752599"/>
            <a:ext cx="8458200" cy="4919625"/>
          </a:xfrm>
        </p:spPr>
        <p:txBody>
          <a:bodyPr>
            <a:noAutofit/>
          </a:bodyPr>
          <a:lstStyle/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misuse of the card will result in disciplinary action and suspension of the WEX Fuel Card: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ü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who fail to document use and transactions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ü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Repeated failure to document correct odometer readings when fueling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ü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Prohibited purchases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ü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Suspected of possible user fraud, misuse, or abuse of the fuel card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ü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Repeated failure to utilize County fueling site if within 10 miles proximity of County fueling site location</a:t>
            </a: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Aft>
                <a:spcPts val="500"/>
              </a:spcAft>
              <a:buNone/>
              <a:tabLst>
                <a:tab pos="401638" algn="l"/>
              </a:tabLst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  <a:tabLst>
                <a:tab pos="401638" algn="l"/>
              </a:tabLst>
            </a:pPr>
            <a:r>
              <a:rPr lang="en-US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  <a:tabLst>
                <a:tab pos="401638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626435"/>
              </p:ext>
            </p:extLst>
          </p:nvPr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064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13448" y="-36969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3998" cy="685800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Enforcement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099" y="1752599"/>
            <a:ext cx="8458200" cy="3429001"/>
          </a:xfrm>
        </p:spPr>
        <p:txBody>
          <a:bodyPr>
            <a:noAutofit/>
          </a:bodyPr>
          <a:lstStyle/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  <a:tabLst>
                <a:tab pos="401638" algn="l"/>
              </a:tabLst>
            </a:pPr>
            <a:r>
              <a:rPr lang="en-US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  <a:tabLst>
                <a:tab pos="401638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310243"/>
              </p:ext>
            </p:extLst>
          </p:nvPr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3432344-58D9-455D-B319-766471B602D7}"/>
              </a:ext>
            </a:extLst>
          </p:cNvPr>
          <p:cNvSpPr txBox="1"/>
          <p:nvPr/>
        </p:nvSpPr>
        <p:spPr>
          <a:xfrm>
            <a:off x="549162" y="1752599"/>
            <a:ext cx="775663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Fulton County Personnel Policy and Procedure 209-16 (Travel, Training, Parking, and Automobile Allowance/Mileage Reimbursement), “[a] gasoline credit card issued by the County should be used only for the purchase of gasoline when utilizing a County-owned vehicle for official County business.”  The embezzlement or misappropriation of County funds via the unauthorized of a fuel card is grounds for immediate dismissal under the Fulton County Standards of Conduct Policy and Procedure (333-16) and Article 4.C. of the Discipline for Classified Employees Policy and Procedure (305-16)</a:t>
            </a:r>
          </a:p>
        </p:txBody>
      </p:sp>
    </p:spTree>
    <p:extLst>
      <p:ext uri="{BB962C8B-B14F-4D97-AF65-F5344CB8AC3E}">
        <p14:creationId xmlns:p14="http://schemas.microsoft.com/office/powerpoint/2010/main" val="383716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13448" y="-36969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691644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    How to use the WEX Fuel Card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9226"/>
            <a:ext cx="4476750" cy="479773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Aft>
                <a:spcPts val="500"/>
              </a:spcAft>
              <a:buNone/>
              <a:tabLst>
                <a:tab pos="401638" algn="l"/>
              </a:tabLst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process is simple!</a:t>
            </a:r>
          </a:p>
          <a:p>
            <a:pPr marL="0" indent="0">
              <a:lnSpc>
                <a:spcPct val="100000"/>
              </a:lnSpc>
              <a:spcAft>
                <a:spcPts val="500"/>
              </a:spcAft>
              <a:buNone/>
              <a:tabLst>
                <a:tab pos="401638" algn="l"/>
              </a:tabLst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fleet card works similar to a charge card with a few minor differences.</a:t>
            </a:r>
          </a:p>
          <a:p>
            <a:pPr marL="0" indent="0">
              <a:lnSpc>
                <a:spcPct val="100000"/>
              </a:lnSpc>
              <a:spcAft>
                <a:spcPts val="500"/>
              </a:spcAft>
              <a:buNone/>
              <a:tabLst>
                <a:tab pos="401638" algn="l"/>
              </a:tabLst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some simple things to remember:</a:t>
            </a:r>
          </a:p>
          <a:p>
            <a:pPr>
              <a:lnSpc>
                <a:spcPct val="100000"/>
              </a:lnSpc>
              <a:spcAft>
                <a:spcPts val="500"/>
              </a:spcAft>
              <a:tabLst>
                <a:tab pos="401638" algn="l"/>
              </a:tabLst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Before your first trip, get your unique driver ID number from your manager and have it handy when you pull into the fueling station</a:t>
            </a:r>
          </a:p>
          <a:p>
            <a:pPr>
              <a:lnSpc>
                <a:spcPct val="100000"/>
              </a:lnSpc>
              <a:spcAft>
                <a:spcPts val="500"/>
              </a:spcAft>
              <a:tabLst>
                <a:tab pos="401638" algn="l"/>
              </a:tabLst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When you pull into an accepting fueling station, record your vehicles odometer reading</a:t>
            </a:r>
          </a:p>
          <a:p>
            <a:pPr>
              <a:lnSpc>
                <a:spcPct val="100000"/>
              </a:lnSpc>
              <a:spcAft>
                <a:spcPts val="500"/>
              </a:spcAft>
              <a:tabLst>
                <a:tab pos="401638" algn="l"/>
              </a:tabLst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Swipe the card that is assigned to your vehicle, enter the odometer reading, enter your driver ID number, then fill the tank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  <a:tabLst>
                <a:tab pos="401638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28958"/>
              </p:ext>
            </p:extLst>
          </p:nvPr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 descr="Fleet Services transitions to WEX card | Facilities Management">
            <a:extLst>
              <a:ext uri="{FF2B5EF4-FFF2-40B4-BE49-F238E27FC236}">
                <a16:creationId xmlns:a16="http://schemas.microsoft.com/office/drawing/2014/main" id="{0594B499-D6F8-464E-B30C-21326D8549F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471636"/>
            <a:ext cx="2857500" cy="43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9945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9705</TotalTime>
  <Words>516</Words>
  <Application>Microsoft Office PowerPoint</Application>
  <PresentationFormat>On-screen Show (4:3)</PresentationFormat>
  <Paragraphs>109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Century Gothic</vt:lpstr>
      <vt:lpstr>Courier New</vt:lpstr>
      <vt:lpstr>Wingdings</vt:lpstr>
      <vt:lpstr>1_Office Theme</vt:lpstr>
      <vt:lpstr>PowerPoint Presentation</vt:lpstr>
      <vt:lpstr>Qualifying for Issuance  </vt:lpstr>
      <vt:lpstr>Allowable Purchases</vt:lpstr>
      <vt:lpstr> </vt:lpstr>
      <vt:lpstr>User Departments </vt:lpstr>
      <vt:lpstr>Enforcement </vt:lpstr>
      <vt:lpstr>Enforcement continued</vt:lpstr>
      <vt:lpstr>    How to use the WEX Fuel Card</vt:lpstr>
    </vt:vector>
  </TitlesOfParts>
  <Company>Fulton County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Lindsay, Nadine</cp:lastModifiedBy>
  <cp:revision>729</cp:revision>
  <cp:lastPrinted>2021-06-14T18:22:34Z</cp:lastPrinted>
  <dcterms:created xsi:type="dcterms:W3CDTF">2018-07-17T11:22:35Z</dcterms:created>
  <dcterms:modified xsi:type="dcterms:W3CDTF">2023-03-22T21:03:15Z</dcterms:modified>
</cp:coreProperties>
</file>